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305" r:id="rId3"/>
    <p:sldId id="304" r:id="rId4"/>
    <p:sldId id="289" r:id="rId5"/>
    <p:sldId id="325" r:id="rId6"/>
    <p:sldId id="326" r:id="rId7"/>
    <p:sldId id="327" r:id="rId8"/>
    <p:sldId id="328" r:id="rId9"/>
    <p:sldId id="300" r:id="rId10"/>
    <p:sldId id="329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AC971F-B3A1-EF4A-A555-2077AD1EC3A0}">
          <p14:sldIdLst>
            <p14:sldId id="268"/>
            <p14:sldId id="305"/>
            <p14:sldId id="304"/>
            <p14:sldId id="289"/>
            <p14:sldId id="325"/>
            <p14:sldId id="326"/>
            <p14:sldId id="327"/>
            <p14:sldId id="328"/>
            <p14:sldId id="300"/>
            <p14:sldId id="329"/>
            <p14:sldId id="315"/>
          </p14:sldIdLst>
        </p14:section>
        <p14:section name="Untitled Section" id="{29E26481-2E17-FD43-AE25-5F2E47A801D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D5340-69E7-0547-F245-7C24CEC76154}" v="9" dt="2022-02-25T10:08:34.177"/>
    <p1510:client id="{0CA3FEA0-F0A7-4145-B15C-8AFBF081D7CE}" v="11212" dt="2022-02-25T05:45:26.570"/>
    <p1510:client id="{13B8F0A2-015B-7548-EC30-06E99E10D2A6}" v="8" dt="2022-02-24T06:00:49.377"/>
    <p1510:client id="{468CBD0F-BAB7-EEDA-4841-03C578309674}" v="124" dt="2022-02-24T19:28:46.162"/>
    <p1510:client id="{82A3165C-4381-486F-B0E4-1133DBE76FBD}" v="20" dt="2022-02-24T19:27:48.363"/>
    <p1510:client id="{92252FAA-0E08-EB71-8B7D-827AC4BB497D}" v="169" dt="2022-02-25T05:47:09.306"/>
    <p1510:client id="{DF627659-3424-4E83-1962-51BC09515E5F}" v="441" dt="2022-02-25T05:33:02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46413-7686-400D-9661-3902CA6603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0D76B8-B1AC-4D41-8578-1E9AF635DD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Enron corpus</a:t>
          </a:r>
        </a:p>
      </dgm:t>
    </dgm:pt>
    <dgm:pt modelId="{C148D78B-DD20-443F-967B-4B1A8AF08A44}" type="parTrans" cxnId="{A452B85B-B730-4616-BBC1-3A0644BA6ADF}">
      <dgm:prSet/>
      <dgm:spPr/>
      <dgm:t>
        <a:bodyPr/>
        <a:lstStyle/>
        <a:p>
          <a:endParaRPr lang="en-US"/>
        </a:p>
      </dgm:t>
    </dgm:pt>
    <dgm:pt modelId="{73B97637-6BC8-4038-9AAA-C66A25508479}" type="sibTrans" cxnId="{A452B85B-B730-4616-BBC1-3A0644BA6ADF}">
      <dgm:prSet/>
      <dgm:spPr/>
      <dgm:t>
        <a:bodyPr/>
        <a:lstStyle/>
        <a:p>
          <a:endParaRPr lang="en-US"/>
        </a:p>
      </dgm:t>
    </dgm:pt>
    <dgm:pt modelId="{5A8B3683-421C-475F-932F-7E6CFCAEB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Few Shot Learning</a:t>
          </a:r>
        </a:p>
      </dgm:t>
    </dgm:pt>
    <dgm:pt modelId="{1DFD02F2-17C4-4AE5-BDD0-B99EA1943EA8}" type="parTrans" cxnId="{2EF2FC08-8C74-403F-AEA7-FB5196C29960}">
      <dgm:prSet/>
      <dgm:spPr/>
      <dgm:t>
        <a:bodyPr/>
        <a:lstStyle/>
        <a:p>
          <a:endParaRPr lang="en-US"/>
        </a:p>
      </dgm:t>
    </dgm:pt>
    <dgm:pt modelId="{748416A8-2881-4A53-B992-8773ADF73D3B}" type="sibTrans" cxnId="{2EF2FC08-8C74-403F-AEA7-FB5196C29960}">
      <dgm:prSet/>
      <dgm:spPr/>
      <dgm:t>
        <a:bodyPr/>
        <a:lstStyle/>
        <a:p>
          <a:endParaRPr lang="en-US"/>
        </a:p>
      </dgm:t>
    </dgm:pt>
    <dgm:pt modelId="{AD567C22-CEFB-4CE3-A727-A57EE854E4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5DCA62-C773-4D21-9C90-FF3F220C03FC}" type="parTrans" cxnId="{53648869-EB7F-4A2F-AA48-07DDA603BDB2}">
      <dgm:prSet/>
      <dgm:spPr/>
      <dgm:t>
        <a:bodyPr/>
        <a:lstStyle/>
        <a:p>
          <a:endParaRPr lang="en-US"/>
        </a:p>
      </dgm:t>
    </dgm:pt>
    <dgm:pt modelId="{3E3C624C-B733-43F0-AE46-D048E49AC0EA}" type="sibTrans" cxnId="{53648869-EB7F-4A2F-AA48-07DDA603BDB2}">
      <dgm:prSet/>
      <dgm:spPr/>
      <dgm:t>
        <a:bodyPr/>
        <a:lstStyle/>
        <a:p>
          <a:endParaRPr lang="en-US"/>
        </a:p>
      </dgm:t>
    </dgm:pt>
    <dgm:pt modelId="{E9134608-C4D0-4699-A842-E0F40CFD5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Parsed it to csv</a:t>
          </a:r>
        </a:p>
      </dgm:t>
    </dgm:pt>
    <dgm:pt modelId="{18298F29-F477-445A-945F-FC9660E2790B}" type="parTrans" cxnId="{F1BA6685-89C5-4794-B375-4E31580F415D}">
      <dgm:prSet/>
      <dgm:spPr/>
      <dgm:t>
        <a:bodyPr/>
        <a:lstStyle/>
        <a:p>
          <a:endParaRPr lang="en-US"/>
        </a:p>
      </dgm:t>
    </dgm:pt>
    <dgm:pt modelId="{939BC31F-7215-4619-96A3-89D8CBE345C3}" type="sibTrans" cxnId="{F1BA6685-89C5-4794-B375-4E31580F415D}">
      <dgm:prSet/>
      <dgm:spPr/>
      <dgm:t>
        <a:bodyPr/>
        <a:lstStyle/>
        <a:p>
          <a:endParaRPr lang="en-US"/>
        </a:p>
      </dgm:t>
    </dgm:pt>
    <dgm:pt modelId="{11FBAD68-1C15-054C-8E29-2629F4AE90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Nazario corpus</a:t>
          </a:r>
        </a:p>
      </dgm:t>
    </dgm:pt>
    <dgm:pt modelId="{4DA0CD10-7587-9C4B-8208-3E9EF5D41680}" type="parTrans" cxnId="{A5947219-6AD0-9947-BB43-6213B462E753}">
      <dgm:prSet/>
      <dgm:spPr/>
      <dgm:t>
        <a:bodyPr/>
        <a:lstStyle/>
        <a:p>
          <a:endParaRPr lang="en-US"/>
        </a:p>
      </dgm:t>
    </dgm:pt>
    <dgm:pt modelId="{867A5822-D1FC-A34F-A00A-8BE08F4D6718}" type="sibTrans" cxnId="{A5947219-6AD0-9947-BB43-6213B462E753}">
      <dgm:prSet/>
      <dgm:spPr/>
      <dgm:t>
        <a:bodyPr/>
        <a:lstStyle/>
        <a:p>
          <a:endParaRPr lang="en-US"/>
        </a:p>
      </dgm:t>
    </dgm:pt>
    <dgm:pt modelId="{27CA15F0-B6BB-496B-8A80-F7F77A368C12}" type="pres">
      <dgm:prSet presAssocID="{C0C46413-7686-400D-9661-3902CA6603BA}" presName="root" presStyleCnt="0">
        <dgm:presLayoutVars>
          <dgm:dir/>
          <dgm:resizeHandles val="exact"/>
        </dgm:presLayoutVars>
      </dgm:prSet>
      <dgm:spPr/>
    </dgm:pt>
    <dgm:pt modelId="{9A22E679-5DFC-4293-8DCB-8A71A988DB14}" type="pres">
      <dgm:prSet presAssocID="{B40D76B8-B1AC-4D41-8578-1E9AF635DD34}" presName="compNode" presStyleCnt="0"/>
      <dgm:spPr/>
    </dgm:pt>
    <dgm:pt modelId="{5BE7A6EE-49FB-4FFE-B94C-DFF37506D6E3}" type="pres">
      <dgm:prSet presAssocID="{B40D76B8-B1AC-4D41-8578-1E9AF635DD34}" presName="bgRect" presStyleLbl="bgShp" presStyleIdx="0" presStyleCnt="4" custLinFactNeighborX="1045" custLinFactNeighborY="-197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B401D303-4709-4F05-AC5C-180CA7866F42}" type="pres">
      <dgm:prSet presAssocID="{B40D76B8-B1AC-4D41-8578-1E9AF635DD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6F37C5-1DA0-46BA-8986-B3D28873EA30}" type="pres">
      <dgm:prSet presAssocID="{B40D76B8-B1AC-4D41-8578-1E9AF635DD34}" presName="spaceRect" presStyleCnt="0"/>
      <dgm:spPr/>
    </dgm:pt>
    <dgm:pt modelId="{5B55B1AA-7FA6-4894-A0EB-C7F4A3F57D83}" type="pres">
      <dgm:prSet presAssocID="{B40D76B8-B1AC-4D41-8578-1E9AF635DD34}" presName="parTx" presStyleLbl="revTx" presStyleIdx="0" presStyleCnt="5">
        <dgm:presLayoutVars>
          <dgm:chMax val="0"/>
          <dgm:chPref val="0"/>
        </dgm:presLayoutVars>
      </dgm:prSet>
      <dgm:spPr/>
    </dgm:pt>
    <dgm:pt modelId="{086BB096-F300-4614-B025-43A519176C29}" type="pres">
      <dgm:prSet presAssocID="{73B97637-6BC8-4038-9AAA-C66A25508479}" presName="sibTrans" presStyleCnt="0"/>
      <dgm:spPr/>
    </dgm:pt>
    <dgm:pt modelId="{CBEAF9DD-C32E-5343-B5ED-A5E5E788F3BA}" type="pres">
      <dgm:prSet presAssocID="{11FBAD68-1C15-054C-8E29-2629F4AE9075}" presName="compNode" presStyleCnt="0"/>
      <dgm:spPr/>
    </dgm:pt>
    <dgm:pt modelId="{9FA02B54-DC84-DA42-B978-A0B8DA5F7279}" type="pres">
      <dgm:prSet presAssocID="{11FBAD68-1C15-054C-8E29-2629F4AE9075}" presName="bgRect" presStyleLbl="bgShp" presStyleIdx="1" presStyleCnt="4" custLinFactNeighborX="207" custLinFactNeighborY="5520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80C6572A-2967-4944-9A68-D64EABB87AB3}" type="pres">
      <dgm:prSet presAssocID="{11FBAD68-1C15-054C-8E29-2629F4AE90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704A907-F6D1-F64A-8C21-6528D17FD6BF}" type="pres">
      <dgm:prSet presAssocID="{11FBAD68-1C15-054C-8E29-2629F4AE9075}" presName="spaceRect" presStyleCnt="0"/>
      <dgm:spPr/>
    </dgm:pt>
    <dgm:pt modelId="{1A16E0D7-4B78-CF46-A5EB-BE95B8E84DBE}" type="pres">
      <dgm:prSet presAssocID="{11FBAD68-1C15-054C-8E29-2629F4AE9075}" presName="parTx" presStyleLbl="revTx" presStyleIdx="1" presStyleCnt="5">
        <dgm:presLayoutVars>
          <dgm:chMax val="0"/>
          <dgm:chPref val="0"/>
        </dgm:presLayoutVars>
      </dgm:prSet>
      <dgm:spPr/>
    </dgm:pt>
    <dgm:pt modelId="{38E97D87-EE99-2C4A-BAAF-72CA038CE540}" type="pres">
      <dgm:prSet presAssocID="{867A5822-D1FC-A34F-A00A-8BE08F4D6718}" presName="sibTrans" presStyleCnt="0"/>
      <dgm:spPr/>
    </dgm:pt>
    <dgm:pt modelId="{5DB1EE1C-A005-461B-A994-ECF9449A7011}" type="pres">
      <dgm:prSet presAssocID="{E9134608-C4D0-4699-A842-E0F40CFD542D}" presName="compNode" presStyleCnt="0"/>
      <dgm:spPr/>
    </dgm:pt>
    <dgm:pt modelId="{FDEE9398-0DDB-4572-92BA-2D610AFF837C}" type="pres">
      <dgm:prSet presAssocID="{E9134608-C4D0-4699-A842-E0F40CFD542D}" presName="bgRect" presStyleLbl="bgShp" presStyleIdx="2" presStyleCnt="4" custLinFactNeighborX="6" custLinFactNeighborY="6114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6DE058CA-E3C6-4D42-BAD9-EE3BBA36390B}" type="pres">
      <dgm:prSet presAssocID="{E9134608-C4D0-4699-A842-E0F40CFD54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B1CD0BA9-6B6D-46D1-9802-5E9ED5B2A27D}" type="pres">
      <dgm:prSet presAssocID="{E9134608-C4D0-4699-A842-E0F40CFD542D}" presName="spaceRect" presStyleCnt="0"/>
      <dgm:spPr/>
    </dgm:pt>
    <dgm:pt modelId="{0E04EB16-19A3-4AE4-914B-D1D2E81EA154}" type="pres">
      <dgm:prSet presAssocID="{E9134608-C4D0-4699-A842-E0F40CFD542D}" presName="parTx" presStyleLbl="revTx" presStyleIdx="2" presStyleCnt="5">
        <dgm:presLayoutVars>
          <dgm:chMax val="0"/>
          <dgm:chPref val="0"/>
        </dgm:presLayoutVars>
      </dgm:prSet>
      <dgm:spPr/>
    </dgm:pt>
    <dgm:pt modelId="{799D9AAF-3B8C-E749-B1F0-E298A467FC20}" type="pres">
      <dgm:prSet presAssocID="{939BC31F-7215-4619-96A3-89D8CBE345C3}" presName="sibTrans" presStyleCnt="0"/>
      <dgm:spPr/>
    </dgm:pt>
    <dgm:pt modelId="{28E9C84C-539A-4F02-90D8-9FCA3D81BB03}" type="pres">
      <dgm:prSet presAssocID="{5A8B3683-421C-475F-932F-7E6CFCAEBB42}" presName="compNode" presStyleCnt="0"/>
      <dgm:spPr/>
    </dgm:pt>
    <dgm:pt modelId="{4B8B9D08-44F3-425E-A479-36E5EC5E4A12}" type="pres">
      <dgm:prSet presAssocID="{5A8B3683-421C-475F-932F-7E6CFCAEBB42}" presName="bgRect" presStyleLbl="bgShp" presStyleIdx="3" presStyleCnt="4" custLinFactNeighborY="-4559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7758AFA7-BC7D-47E3-AA00-C31E13EB9C1A}" type="pres">
      <dgm:prSet presAssocID="{5A8B3683-421C-475F-932F-7E6CFCAEBB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8F2772-C8A2-4596-AD19-FC7713B892D7}" type="pres">
      <dgm:prSet presAssocID="{5A8B3683-421C-475F-932F-7E6CFCAEBB42}" presName="spaceRect" presStyleCnt="0"/>
      <dgm:spPr/>
    </dgm:pt>
    <dgm:pt modelId="{9C27723B-A8BF-42C6-9620-CE6516EE1373}" type="pres">
      <dgm:prSet presAssocID="{5A8B3683-421C-475F-932F-7E6CFCAEBB42}" presName="parTx" presStyleLbl="revTx" presStyleIdx="3" presStyleCnt="5" custScaleX="162379" custLinFactNeighborX="31137" custLinFactNeighborY="2849">
        <dgm:presLayoutVars>
          <dgm:chMax val="0"/>
          <dgm:chPref val="0"/>
        </dgm:presLayoutVars>
      </dgm:prSet>
      <dgm:spPr/>
    </dgm:pt>
    <dgm:pt modelId="{BB85D4DC-EDD6-46A9-A4FD-32C2C443827F}" type="pres">
      <dgm:prSet presAssocID="{5A8B3683-421C-475F-932F-7E6CFCAEBB42}" presName="desTx" presStyleLbl="revTx" presStyleIdx="4" presStyleCnt="5">
        <dgm:presLayoutVars/>
      </dgm:prSet>
      <dgm:spPr/>
    </dgm:pt>
  </dgm:ptLst>
  <dgm:cxnLst>
    <dgm:cxn modelId="{CE921203-0778-42A1-BC5C-492FA0170CFA}" type="presOf" srcId="{C0C46413-7686-400D-9661-3902CA6603BA}" destId="{27CA15F0-B6BB-496B-8A80-F7F77A368C12}" srcOrd="0" destOrd="0" presId="urn:microsoft.com/office/officeart/2018/2/layout/IconVerticalSolidList"/>
    <dgm:cxn modelId="{2EF2FC08-8C74-403F-AEA7-FB5196C29960}" srcId="{C0C46413-7686-400D-9661-3902CA6603BA}" destId="{5A8B3683-421C-475F-932F-7E6CFCAEBB42}" srcOrd="3" destOrd="0" parTransId="{1DFD02F2-17C4-4AE5-BDD0-B99EA1943EA8}" sibTransId="{748416A8-2881-4A53-B992-8773ADF73D3B}"/>
    <dgm:cxn modelId="{3287D317-228A-044E-BCF1-8E758540D595}" type="presOf" srcId="{11FBAD68-1C15-054C-8E29-2629F4AE9075}" destId="{1A16E0D7-4B78-CF46-A5EB-BE95B8E84DBE}" srcOrd="0" destOrd="0" presId="urn:microsoft.com/office/officeart/2018/2/layout/IconVerticalSolidList"/>
    <dgm:cxn modelId="{A5947219-6AD0-9947-BB43-6213B462E753}" srcId="{C0C46413-7686-400D-9661-3902CA6603BA}" destId="{11FBAD68-1C15-054C-8E29-2629F4AE9075}" srcOrd="1" destOrd="0" parTransId="{4DA0CD10-7587-9C4B-8208-3E9EF5D41680}" sibTransId="{867A5822-D1FC-A34F-A00A-8BE08F4D6718}"/>
    <dgm:cxn modelId="{A452B85B-B730-4616-BBC1-3A0644BA6ADF}" srcId="{C0C46413-7686-400D-9661-3902CA6603BA}" destId="{B40D76B8-B1AC-4D41-8578-1E9AF635DD34}" srcOrd="0" destOrd="0" parTransId="{C148D78B-DD20-443F-967B-4B1A8AF08A44}" sibTransId="{73B97637-6BC8-4038-9AAA-C66A25508479}"/>
    <dgm:cxn modelId="{53648869-EB7F-4A2F-AA48-07DDA603BDB2}" srcId="{5A8B3683-421C-475F-932F-7E6CFCAEBB42}" destId="{AD567C22-CEFB-4CE3-A727-A57EE854E4DB}" srcOrd="0" destOrd="0" parTransId="{535DCA62-C773-4D21-9C90-FF3F220C03FC}" sibTransId="{3E3C624C-B733-43F0-AE46-D048E49AC0EA}"/>
    <dgm:cxn modelId="{81E25F6F-1ADA-1B44-A207-2B2EC3A120EB}" type="presOf" srcId="{B40D76B8-B1AC-4D41-8578-1E9AF635DD34}" destId="{5B55B1AA-7FA6-4894-A0EB-C7F4A3F57D83}" srcOrd="0" destOrd="0" presId="urn:microsoft.com/office/officeart/2018/2/layout/IconVerticalSolidList"/>
    <dgm:cxn modelId="{F1BA6685-89C5-4794-B375-4E31580F415D}" srcId="{C0C46413-7686-400D-9661-3902CA6603BA}" destId="{E9134608-C4D0-4699-A842-E0F40CFD542D}" srcOrd="2" destOrd="0" parTransId="{18298F29-F477-445A-945F-FC9660E2790B}" sibTransId="{939BC31F-7215-4619-96A3-89D8CBE345C3}"/>
    <dgm:cxn modelId="{B0A34993-792D-5C41-8A07-3A8740D99396}" type="presOf" srcId="{5A8B3683-421C-475F-932F-7E6CFCAEBB42}" destId="{9C27723B-A8BF-42C6-9620-CE6516EE1373}" srcOrd="0" destOrd="0" presId="urn:microsoft.com/office/officeart/2018/2/layout/IconVerticalSolidList"/>
    <dgm:cxn modelId="{9C6EA4DD-A58B-7547-BE1B-A72FCE88CCD8}" type="presOf" srcId="{E9134608-C4D0-4699-A842-E0F40CFD542D}" destId="{0E04EB16-19A3-4AE4-914B-D1D2E81EA154}" srcOrd="0" destOrd="0" presId="urn:microsoft.com/office/officeart/2018/2/layout/IconVerticalSolidList"/>
    <dgm:cxn modelId="{A09E9AF3-4BFC-414F-A85F-EA0E7674EC90}" type="presOf" srcId="{AD567C22-CEFB-4CE3-A727-A57EE854E4DB}" destId="{BB85D4DC-EDD6-46A9-A4FD-32C2C443827F}" srcOrd="0" destOrd="0" presId="urn:microsoft.com/office/officeart/2018/2/layout/IconVerticalSolidList"/>
    <dgm:cxn modelId="{596793D8-43A3-9E44-B049-5312956452E0}" type="presParOf" srcId="{27CA15F0-B6BB-496B-8A80-F7F77A368C12}" destId="{9A22E679-5DFC-4293-8DCB-8A71A988DB14}" srcOrd="0" destOrd="0" presId="urn:microsoft.com/office/officeart/2018/2/layout/IconVerticalSolidList"/>
    <dgm:cxn modelId="{3E41EF19-DAE4-2B45-9A0F-FC353E546696}" type="presParOf" srcId="{9A22E679-5DFC-4293-8DCB-8A71A988DB14}" destId="{5BE7A6EE-49FB-4FFE-B94C-DFF37506D6E3}" srcOrd="0" destOrd="0" presId="urn:microsoft.com/office/officeart/2018/2/layout/IconVerticalSolidList"/>
    <dgm:cxn modelId="{5DA8354E-6C22-B145-8BE9-DD6ADAB7B613}" type="presParOf" srcId="{9A22E679-5DFC-4293-8DCB-8A71A988DB14}" destId="{B401D303-4709-4F05-AC5C-180CA7866F42}" srcOrd="1" destOrd="0" presId="urn:microsoft.com/office/officeart/2018/2/layout/IconVerticalSolidList"/>
    <dgm:cxn modelId="{D0812EBF-578B-8F4C-A9D5-DA1C37E2E7D5}" type="presParOf" srcId="{9A22E679-5DFC-4293-8DCB-8A71A988DB14}" destId="{086F37C5-1DA0-46BA-8986-B3D28873EA30}" srcOrd="2" destOrd="0" presId="urn:microsoft.com/office/officeart/2018/2/layout/IconVerticalSolidList"/>
    <dgm:cxn modelId="{ACD5646F-969F-9E43-A92A-17921B1121CF}" type="presParOf" srcId="{9A22E679-5DFC-4293-8DCB-8A71A988DB14}" destId="{5B55B1AA-7FA6-4894-A0EB-C7F4A3F57D83}" srcOrd="3" destOrd="0" presId="urn:microsoft.com/office/officeart/2018/2/layout/IconVerticalSolidList"/>
    <dgm:cxn modelId="{414C0A45-8153-6B42-94C7-E2522244850B}" type="presParOf" srcId="{27CA15F0-B6BB-496B-8A80-F7F77A368C12}" destId="{086BB096-F300-4614-B025-43A519176C29}" srcOrd="1" destOrd="0" presId="urn:microsoft.com/office/officeart/2018/2/layout/IconVerticalSolidList"/>
    <dgm:cxn modelId="{A28B39A0-1AC5-3440-A8E2-FA54E25668CE}" type="presParOf" srcId="{27CA15F0-B6BB-496B-8A80-F7F77A368C12}" destId="{CBEAF9DD-C32E-5343-B5ED-A5E5E788F3BA}" srcOrd="2" destOrd="0" presId="urn:microsoft.com/office/officeart/2018/2/layout/IconVerticalSolidList"/>
    <dgm:cxn modelId="{42C38C2B-3F89-4249-B89B-364093626AA6}" type="presParOf" srcId="{CBEAF9DD-C32E-5343-B5ED-A5E5E788F3BA}" destId="{9FA02B54-DC84-DA42-B978-A0B8DA5F7279}" srcOrd="0" destOrd="0" presId="urn:microsoft.com/office/officeart/2018/2/layout/IconVerticalSolidList"/>
    <dgm:cxn modelId="{EB62668A-034F-B741-9BE1-D72DBF1853FE}" type="presParOf" srcId="{CBEAF9DD-C32E-5343-B5ED-A5E5E788F3BA}" destId="{80C6572A-2967-4944-9A68-D64EABB87AB3}" srcOrd="1" destOrd="0" presId="urn:microsoft.com/office/officeart/2018/2/layout/IconVerticalSolidList"/>
    <dgm:cxn modelId="{4C654EA6-F351-8548-BA70-E8AE9312D22F}" type="presParOf" srcId="{CBEAF9DD-C32E-5343-B5ED-A5E5E788F3BA}" destId="{6704A907-F6D1-F64A-8C21-6528D17FD6BF}" srcOrd="2" destOrd="0" presId="urn:microsoft.com/office/officeart/2018/2/layout/IconVerticalSolidList"/>
    <dgm:cxn modelId="{AD7966CA-1E06-2346-A628-11946159CD57}" type="presParOf" srcId="{CBEAF9DD-C32E-5343-B5ED-A5E5E788F3BA}" destId="{1A16E0D7-4B78-CF46-A5EB-BE95B8E84DBE}" srcOrd="3" destOrd="0" presId="urn:microsoft.com/office/officeart/2018/2/layout/IconVerticalSolidList"/>
    <dgm:cxn modelId="{E8D5C10F-CCDC-004E-BF0C-4848A79DACD9}" type="presParOf" srcId="{27CA15F0-B6BB-496B-8A80-F7F77A368C12}" destId="{38E97D87-EE99-2C4A-BAAF-72CA038CE540}" srcOrd="3" destOrd="0" presId="urn:microsoft.com/office/officeart/2018/2/layout/IconVerticalSolidList"/>
    <dgm:cxn modelId="{65D94C53-8070-EB42-BB34-648B15018CCA}" type="presParOf" srcId="{27CA15F0-B6BB-496B-8A80-F7F77A368C12}" destId="{5DB1EE1C-A005-461B-A994-ECF9449A7011}" srcOrd="4" destOrd="0" presId="urn:microsoft.com/office/officeart/2018/2/layout/IconVerticalSolidList"/>
    <dgm:cxn modelId="{57C338C3-E457-EE46-BEB9-3D90135DC6FD}" type="presParOf" srcId="{5DB1EE1C-A005-461B-A994-ECF9449A7011}" destId="{FDEE9398-0DDB-4572-92BA-2D610AFF837C}" srcOrd="0" destOrd="0" presId="urn:microsoft.com/office/officeart/2018/2/layout/IconVerticalSolidList"/>
    <dgm:cxn modelId="{1484891F-5836-774C-8F0A-5CEAAEA753BE}" type="presParOf" srcId="{5DB1EE1C-A005-461B-A994-ECF9449A7011}" destId="{6DE058CA-E3C6-4D42-BAD9-EE3BBA36390B}" srcOrd="1" destOrd="0" presId="urn:microsoft.com/office/officeart/2018/2/layout/IconVerticalSolidList"/>
    <dgm:cxn modelId="{7F974ADB-37BB-D641-BBB2-7C03730515FA}" type="presParOf" srcId="{5DB1EE1C-A005-461B-A994-ECF9449A7011}" destId="{B1CD0BA9-6B6D-46D1-9802-5E9ED5B2A27D}" srcOrd="2" destOrd="0" presId="urn:microsoft.com/office/officeart/2018/2/layout/IconVerticalSolidList"/>
    <dgm:cxn modelId="{7833D43A-4B5F-F241-AAC5-684624D1CB59}" type="presParOf" srcId="{5DB1EE1C-A005-461B-A994-ECF9449A7011}" destId="{0E04EB16-19A3-4AE4-914B-D1D2E81EA154}" srcOrd="3" destOrd="0" presId="urn:microsoft.com/office/officeart/2018/2/layout/IconVerticalSolidList"/>
    <dgm:cxn modelId="{D678FE70-3F5A-1E4E-BA70-981D96E92494}" type="presParOf" srcId="{27CA15F0-B6BB-496B-8A80-F7F77A368C12}" destId="{799D9AAF-3B8C-E749-B1F0-E298A467FC20}" srcOrd="5" destOrd="0" presId="urn:microsoft.com/office/officeart/2018/2/layout/IconVerticalSolidList"/>
    <dgm:cxn modelId="{63C9FA7C-18F7-7F4F-A8E2-3536A2275CAB}" type="presParOf" srcId="{27CA15F0-B6BB-496B-8A80-F7F77A368C12}" destId="{28E9C84C-539A-4F02-90D8-9FCA3D81BB03}" srcOrd="6" destOrd="0" presId="urn:microsoft.com/office/officeart/2018/2/layout/IconVerticalSolidList"/>
    <dgm:cxn modelId="{604D0F52-1636-9544-9B55-58EF0A7E5EB4}" type="presParOf" srcId="{28E9C84C-539A-4F02-90D8-9FCA3D81BB03}" destId="{4B8B9D08-44F3-425E-A479-36E5EC5E4A12}" srcOrd="0" destOrd="0" presId="urn:microsoft.com/office/officeart/2018/2/layout/IconVerticalSolidList"/>
    <dgm:cxn modelId="{2EE505EE-9809-144F-9047-A957B089AF60}" type="presParOf" srcId="{28E9C84C-539A-4F02-90D8-9FCA3D81BB03}" destId="{7758AFA7-BC7D-47E3-AA00-C31E13EB9C1A}" srcOrd="1" destOrd="0" presId="urn:microsoft.com/office/officeart/2018/2/layout/IconVerticalSolidList"/>
    <dgm:cxn modelId="{82E2560A-3516-094A-BD14-F016ECFFF212}" type="presParOf" srcId="{28E9C84C-539A-4F02-90D8-9FCA3D81BB03}" destId="{838F2772-C8A2-4596-AD19-FC7713B892D7}" srcOrd="2" destOrd="0" presId="urn:microsoft.com/office/officeart/2018/2/layout/IconVerticalSolidList"/>
    <dgm:cxn modelId="{57C7AE21-6E1E-C34D-9062-BE56591DF482}" type="presParOf" srcId="{28E9C84C-539A-4F02-90D8-9FCA3D81BB03}" destId="{9C27723B-A8BF-42C6-9620-CE6516EE1373}" srcOrd="3" destOrd="0" presId="urn:microsoft.com/office/officeart/2018/2/layout/IconVerticalSolidList"/>
    <dgm:cxn modelId="{3E18C410-F06B-E444-85F2-8485CF423124}" type="presParOf" srcId="{28E9C84C-539A-4F02-90D8-9FCA3D81BB03}" destId="{BB85D4DC-EDD6-46A9-A4FD-32C2C443827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46413-7686-400D-9661-3902CA6603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0D76B8-B1AC-4D41-8578-1E9AF635DD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Identified and Restructured metadata</a:t>
          </a:r>
        </a:p>
      </dgm:t>
    </dgm:pt>
    <dgm:pt modelId="{C148D78B-DD20-443F-967B-4B1A8AF08A44}" type="parTrans" cxnId="{A452B85B-B730-4616-BBC1-3A0644BA6ADF}">
      <dgm:prSet/>
      <dgm:spPr/>
      <dgm:t>
        <a:bodyPr/>
        <a:lstStyle/>
        <a:p>
          <a:endParaRPr lang="en-US"/>
        </a:p>
      </dgm:t>
    </dgm:pt>
    <dgm:pt modelId="{73B97637-6BC8-4038-9AAA-C66A25508479}" type="sibTrans" cxnId="{A452B85B-B730-4616-BBC1-3A0644BA6ADF}">
      <dgm:prSet/>
      <dgm:spPr/>
      <dgm:t>
        <a:bodyPr/>
        <a:lstStyle/>
        <a:p>
          <a:endParaRPr lang="en-US"/>
        </a:p>
      </dgm:t>
    </dgm:pt>
    <dgm:pt modelId="{5A8B3683-421C-475F-932F-7E6CFCAEBB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Cleaning</a:t>
          </a:r>
        </a:p>
      </dgm:t>
    </dgm:pt>
    <dgm:pt modelId="{1DFD02F2-17C4-4AE5-BDD0-B99EA1943EA8}" type="parTrans" cxnId="{2EF2FC08-8C74-403F-AEA7-FB5196C29960}">
      <dgm:prSet/>
      <dgm:spPr/>
      <dgm:t>
        <a:bodyPr/>
        <a:lstStyle/>
        <a:p>
          <a:endParaRPr lang="en-US"/>
        </a:p>
      </dgm:t>
    </dgm:pt>
    <dgm:pt modelId="{748416A8-2881-4A53-B992-8773ADF73D3B}" type="sibTrans" cxnId="{2EF2FC08-8C74-403F-AEA7-FB5196C29960}">
      <dgm:prSet/>
      <dgm:spPr/>
      <dgm:t>
        <a:bodyPr/>
        <a:lstStyle/>
        <a:p>
          <a:endParaRPr lang="en-US"/>
        </a:p>
      </dgm:t>
    </dgm:pt>
    <dgm:pt modelId="{E9134608-C4D0-4699-A842-E0F40CFD5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Text Mapping and Generalization</a:t>
          </a:r>
        </a:p>
      </dgm:t>
    </dgm:pt>
    <dgm:pt modelId="{18298F29-F477-445A-945F-FC9660E2790B}" type="parTrans" cxnId="{F1BA6685-89C5-4794-B375-4E31580F415D}">
      <dgm:prSet/>
      <dgm:spPr/>
      <dgm:t>
        <a:bodyPr/>
        <a:lstStyle/>
        <a:p>
          <a:endParaRPr lang="en-US"/>
        </a:p>
      </dgm:t>
    </dgm:pt>
    <dgm:pt modelId="{939BC31F-7215-4619-96A3-89D8CBE345C3}" type="sibTrans" cxnId="{F1BA6685-89C5-4794-B375-4E31580F415D}">
      <dgm:prSet/>
      <dgm:spPr/>
      <dgm:t>
        <a:bodyPr/>
        <a:lstStyle/>
        <a:p>
          <a:endParaRPr lang="en-US"/>
        </a:p>
      </dgm:t>
    </dgm:pt>
    <dgm:pt modelId="{B6C519C1-5624-4D4B-A378-3516E1DAC32A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Handled Class Imbalance</a:t>
          </a:r>
        </a:p>
      </dgm:t>
    </dgm:pt>
    <dgm:pt modelId="{9BCCBDB5-2CB3-408B-BCC0-C98800E1D89F}" type="parTrans" cxnId="{A367770C-5CAE-4A4B-99F2-9A2A4BF5DBCE}">
      <dgm:prSet/>
      <dgm:spPr/>
      <dgm:t>
        <a:bodyPr/>
        <a:lstStyle/>
        <a:p>
          <a:endParaRPr lang="en-US"/>
        </a:p>
      </dgm:t>
    </dgm:pt>
    <dgm:pt modelId="{D3E0BAED-5384-4CEB-AA92-23F96EF71578}" type="sibTrans" cxnId="{A367770C-5CAE-4A4B-99F2-9A2A4BF5DBCE}">
      <dgm:prSet/>
      <dgm:spPr/>
      <dgm:t>
        <a:bodyPr/>
        <a:lstStyle/>
        <a:p>
          <a:endParaRPr lang="en-US"/>
        </a:p>
      </dgm:t>
    </dgm:pt>
    <dgm:pt modelId="{27CA15F0-B6BB-496B-8A80-F7F77A368C12}" type="pres">
      <dgm:prSet presAssocID="{C0C46413-7686-400D-9661-3902CA6603BA}" presName="root" presStyleCnt="0">
        <dgm:presLayoutVars>
          <dgm:dir/>
          <dgm:resizeHandles val="exact"/>
        </dgm:presLayoutVars>
      </dgm:prSet>
      <dgm:spPr/>
    </dgm:pt>
    <dgm:pt modelId="{9A22E679-5DFC-4293-8DCB-8A71A988DB14}" type="pres">
      <dgm:prSet presAssocID="{B40D76B8-B1AC-4D41-8578-1E9AF635DD34}" presName="compNode" presStyleCnt="0"/>
      <dgm:spPr/>
    </dgm:pt>
    <dgm:pt modelId="{5BE7A6EE-49FB-4FFE-B94C-DFF37506D6E3}" type="pres">
      <dgm:prSet presAssocID="{B40D76B8-B1AC-4D41-8578-1E9AF635DD34}" presName="bgRect" presStyleLbl="bgShp" presStyleIdx="0" presStyleCnt="4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B401D303-4709-4F05-AC5C-180CA7866F42}" type="pres">
      <dgm:prSet presAssocID="{B40D76B8-B1AC-4D41-8578-1E9AF635DD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6F37C5-1DA0-46BA-8986-B3D28873EA30}" type="pres">
      <dgm:prSet presAssocID="{B40D76B8-B1AC-4D41-8578-1E9AF635DD34}" presName="spaceRect" presStyleCnt="0"/>
      <dgm:spPr/>
    </dgm:pt>
    <dgm:pt modelId="{5B55B1AA-7FA6-4894-A0EB-C7F4A3F57D83}" type="pres">
      <dgm:prSet presAssocID="{B40D76B8-B1AC-4D41-8578-1E9AF635DD34}" presName="parTx" presStyleLbl="revTx" presStyleIdx="0" presStyleCnt="4">
        <dgm:presLayoutVars>
          <dgm:chMax val="0"/>
          <dgm:chPref val="0"/>
        </dgm:presLayoutVars>
      </dgm:prSet>
      <dgm:spPr/>
    </dgm:pt>
    <dgm:pt modelId="{086BB096-F300-4614-B025-43A519176C29}" type="pres">
      <dgm:prSet presAssocID="{73B97637-6BC8-4038-9AAA-C66A25508479}" presName="sibTrans" presStyleCnt="0"/>
      <dgm:spPr/>
    </dgm:pt>
    <dgm:pt modelId="{28E9C84C-539A-4F02-90D8-9FCA3D81BB03}" type="pres">
      <dgm:prSet presAssocID="{5A8B3683-421C-475F-932F-7E6CFCAEBB42}" presName="compNode" presStyleCnt="0"/>
      <dgm:spPr/>
    </dgm:pt>
    <dgm:pt modelId="{4B8B9D08-44F3-425E-A479-36E5EC5E4A12}" type="pres">
      <dgm:prSet presAssocID="{5A8B3683-421C-475F-932F-7E6CFCAEBB42}" presName="bgRect" presStyleLbl="bgShp" presStyleIdx="1" presStyleCnt="4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7758AFA7-BC7D-47E3-AA00-C31E13EB9C1A}" type="pres">
      <dgm:prSet presAssocID="{5A8B3683-421C-475F-932F-7E6CFCAEBB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8F2772-C8A2-4596-AD19-FC7713B892D7}" type="pres">
      <dgm:prSet presAssocID="{5A8B3683-421C-475F-932F-7E6CFCAEBB42}" presName="spaceRect" presStyleCnt="0"/>
      <dgm:spPr/>
    </dgm:pt>
    <dgm:pt modelId="{9C27723B-A8BF-42C6-9620-CE6516EE1373}" type="pres">
      <dgm:prSet presAssocID="{5A8B3683-421C-475F-932F-7E6CFCAEBB42}" presName="parTx" presStyleLbl="revTx" presStyleIdx="1" presStyleCnt="4">
        <dgm:presLayoutVars>
          <dgm:chMax val="0"/>
          <dgm:chPref val="0"/>
        </dgm:presLayoutVars>
      </dgm:prSet>
      <dgm:spPr/>
    </dgm:pt>
    <dgm:pt modelId="{F1131A00-4725-4265-853A-4CD6454836F1}" type="pres">
      <dgm:prSet presAssocID="{748416A8-2881-4A53-B992-8773ADF73D3B}" presName="sibTrans" presStyleCnt="0"/>
      <dgm:spPr/>
    </dgm:pt>
    <dgm:pt modelId="{5DB1EE1C-A005-461B-A994-ECF9449A7011}" type="pres">
      <dgm:prSet presAssocID="{E9134608-C4D0-4699-A842-E0F40CFD542D}" presName="compNode" presStyleCnt="0"/>
      <dgm:spPr/>
    </dgm:pt>
    <dgm:pt modelId="{FDEE9398-0DDB-4572-92BA-2D610AFF837C}" type="pres">
      <dgm:prSet presAssocID="{E9134608-C4D0-4699-A842-E0F40CFD542D}" presName="bgRect" presStyleLbl="bgShp" presStyleIdx="2" presStyleCnt="4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6DE058CA-E3C6-4D42-BAD9-EE3BBA36390B}" type="pres">
      <dgm:prSet presAssocID="{E9134608-C4D0-4699-A842-E0F40CFD54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1CD0BA9-6B6D-46D1-9802-5E9ED5B2A27D}" type="pres">
      <dgm:prSet presAssocID="{E9134608-C4D0-4699-A842-E0F40CFD542D}" presName="spaceRect" presStyleCnt="0"/>
      <dgm:spPr/>
    </dgm:pt>
    <dgm:pt modelId="{0E04EB16-19A3-4AE4-914B-D1D2E81EA154}" type="pres">
      <dgm:prSet presAssocID="{E9134608-C4D0-4699-A842-E0F40CFD542D}" presName="parTx" presStyleLbl="revTx" presStyleIdx="2" presStyleCnt="4">
        <dgm:presLayoutVars>
          <dgm:chMax val="0"/>
          <dgm:chPref val="0"/>
        </dgm:presLayoutVars>
      </dgm:prSet>
      <dgm:spPr/>
    </dgm:pt>
    <dgm:pt modelId="{50280D23-4496-415F-BD26-038E1649595E}" type="pres">
      <dgm:prSet presAssocID="{939BC31F-7215-4619-96A3-89D8CBE345C3}" presName="sibTrans" presStyleCnt="0"/>
      <dgm:spPr/>
    </dgm:pt>
    <dgm:pt modelId="{C03D7148-0F9C-4FA2-B8FE-997956D548D2}" type="pres">
      <dgm:prSet presAssocID="{B6C519C1-5624-4D4B-A378-3516E1DAC32A}" presName="compNode" presStyleCnt="0"/>
      <dgm:spPr/>
    </dgm:pt>
    <dgm:pt modelId="{75157376-119B-492B-B9AF-55B024FEA7D7}" type="pres">
      <dgm:prSet presAssocID="{B6C519C1-5624-4D4B-A378-3516E1DAC32A}" presName="bgRect" presStyleLbl="bgShp" presStyleIdx="3" presStyleCnt="4"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</dgm:pt>
    <dgm:pt modelId="{27F6F786-A2B8-4DA4-A38A-F3CA89904B23}" type="pres">
      <dgm:prSet presAssocID="{B6C519C1-5624-4D4B-A378-3516E1DAC3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ghts Uneven with solid fill"/>
        </a:ext>
      </dgm:extLst>
    </dgm:pt>
    <dgm:pt modelId="{77EBEFE3-38B8-470D-AA48-B264101AB832}" type="pres">
      <dgm:prSet presAssocID="{B6C519C1-5624-4D4B-A378-3516E1DAC32A}" presName="spaceRect" presStyleCnt="0"/>
      <dgm:spPr/>
    </dgm:pt>
    <dgm:pt modelId="{A59F502E-D26A-46C7-B4F3-2BB73F225339}" type="pres">
      <dgm:prSet presAssocID="{B6C519C1-5624-4D4B-A378-3516E1DAC3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E921203-0778-42A1-BC5C-492FA0170CFA}" type="presOf" srcId="{C0C46413-7686-400D-9661-3902CA6603BA}" destId="{27CA15F0-B6BB-496B-8A80-F7F77A368C12}" srcOrd="0" destOrd="0" presId="urn:microsoft.com/office/officeart/2018/2/layout/IconVerticalSolidList"/>
    <dgm:cxn modelId="{2EF2FC08-8C74-403F-AEA7-FB5196C29960}" srcId="{C0C46413-7686-400D-9661-3902CA6603BA}" destId="{5A8B3683-421C-475F-932F-7E6CFCAEBB42}" srcOrd="1" destOrd="0" parTransId="{1DFD02F2-17C4-4AE5-BDD0-B99EA1943EA8}" sibTransId="{748416A8-2881-4A53-B992-8773ADF73D3B}"/>
    <dgm:cxn modelId="{A367770C-5CAE-4A4B-99F2-9A2A4BF5DBCE}" srcId="{C0C46413-7686-400D-9661-3902CA6603BA}" destId="{B6C519C1-5624-4D4B-A378-3516E1DAC32A}" srcOrd="3" destOrd="0" parTransId="{9BCCBDB5-2CB3-408B-BCC0-C98800E1D89F}" sibTransId="{D3E0BAED-5384-4CEB-AA92-23F96EF71578}"/>
    <dgm:cxn modelId="{A452B85B-B730-4616-BBC1-3A0644BA6ADF}" srcId="{C0C46413-7686-400D-9661-3902CA6603BA}" destId="{B40D76B8-B1AC-4D41-8578-1E9AF635DD34}" srcOrd="0" destOrd="0" parTransId="{C148D78B-DD20-443F-967B-4B1A8AF08A44}" sibTransId="{73B97637-6BC8-4038-9AAA-C66A25508479}"/>
    <dgm:cxn modelId="{D2490F7E-FBCE-4F5D-86D8-E29A864F7A53}" type="presOf" srcId="{B6C519C1-5624-4D4B-A378-3516E1DAC32A}" destId="{A59F502E-D26A-46C7-B4F3-2BB73F225339}" srcOrd="0" destOrd="0" presId="urn:microsoft.com/office/officeart/2018/2/layout/IconVerticalSolidList"/>
    <dgm:cxn modelId="{F1BA6685-89C5-4794-B375-4E31580F415D}" srcId="{C0C46413-7686-400D-9661-3902CA6603BA}" destId="{E9134608-C4D0-4699-A842-E0F40CFD542D}" srcOrd="2" destOrd="0" parTransId="{18298F29-F477-445A-945F-FC9660E2790B}" sibTransId="{939BC31F-7215-4619-96A3-89D8CBE345C3}"/>
    <dgm:cxn modelId="{46D5A6AE-BF34-471A-A3A6-714C5CA7F4B7}" type="presOf" srcId="{B40D76B8-B1AC-4D41-8578-1E9AF635DD34}" destId="{5B55B1AA-7FA6-4894-A0EB-C7F4A3F57D83}" srcOrd="0" destOrd="0" presId="urn:microsoft.com/office/officeart/2018/2/layout/IconVerticalSolidList"/>
    <dgm:cxn modelId="{ACCF39EC-1A4D-4D8F-B276-681CD3F2BB3C}" type="presOf" srcId="{E9134608-C4D0-4699-A842-E0F40CFD542D}" destId="{0E04EB16-19A3-4AE4-914B-D1D2E81EA154}" srcOrd="0" destOrd="0" presId="urn:microsoft.com/office/officeart/2018/2/layout/IconVerticalSolidList"/>
    <dgm:cxn modelId="{B3CD4BFD-6E6A-4F08-BFBA-11F5F4AD2D83}" type="presOf" srcId="{5A8B3683-421C-475F-932F-7E6CFCAEBB42}" destId="{9C27723B-A8BF-42C6-9620-CE6516EE1373}" srcOrd="0" destOrd="0" presId="urn:microsoft.com/office/officeart/2018/2/layout/IconVerticalSolidList"/>
    <dgm:cxn modelId="{C69A6213-BDAE-4A00-9DB4-AE40669C6928}" type="presParOf" srcId="{27CA15F0-B6BB-496B-8A80-F7F77A368C12}" destId="{9A22E679-5DFC-4293-8DCB-8A71A988DB14}" srcOrd="0" destOrd="0" presId="urn:microsoft.com/office/officeart/2018/2/layout/IconVerticalSolidList"/>
    <dgm:cxn modelId="{B918F596-9A07-4881-A6C6-9721F71004F4}" type="presParOf" srcId="{9A22E679-5DFC-4293-8DCB-8A71A988DB14}" destId="{5BE7A6EE-49FB-4FFE-B94C-DFF37506D6E3}" srcOrd="0" destOrd="0" presId="urn:microsoft.com/office/officeart/2018/2/layout/IconVerticalSolidList"/>
    <dgm:cxn modelId="{CA5DD169-E442-4291-A606-CC5A42AD85E1}" type="presParOf" srcId="{9A22E679-5DFC-4293-8DCB-8A71A988DB14}" destId="{B401D303-4709-4F05-AC5C-180CA7866F42}" srcOrd="1" destOrd="0" presId="urn:microsoft.com/office/officeart/2018/2/layout/IconVerticalSolidList"/>
    <dgm:cxn modelId="{40349799-DC28-4CF4-8BCA-8B36707C13AB}" type="presParOf" srcId="{9A22E679-5DFC-4293-8DCB-8A71A988DB14}" destId="{086F37C5-1DA0-46BA-8986-B3D28873EA30}" srcOrd="2" destOrd="0" presId="urn:microsoft.com/office/officeart/2018/2/layout/IconVerticalSolidList"/>
    <dgm:cxn modelId="{DB2A2B59-A488-4AC4-B652-DC576DED46AB}" type="presParOf" srcId="{9A22E679-5DFC-4293-8DCB-8A71A988DB14}" destId="{5B55B1AA-7FA6-4894-A0EB-C7F4A3F57D83}" srcOrd="3" destOrd="0" presId="urn:microsoft.com/office/officeart/2018/2/layout/IconVerticalSolidList"/>
    <dgm:cxn modelId="{0680B24A-8466-40FB-9694-47E61A86DC2B}" type="presParOf" srcId="{27CA15F0-B6BB-496B-8A80-F7F77A368C12}" destId="{086BB096-F300-4614-B025-43A519176C29}" srcOrd="1" destOrd="0" presId="urn:microsoft.com/office/officeart/2018/2/layout/IconVerticalSolidList"/>
    <dgm:cxn modelId="{9F0AE65D-CAE1-4D28-9A58-EE864DA73243}" type="presParOf" srcId="{27CA15F0-B6BB-496B-8A80-F7F77A368C12}" destId="{28E9C84C-539A-4F02-90D8-9FCA3D81BB03}" srcOrd="2" destOrd="0" presId="urn:microsoft.com/office/officeart/2018/2/layout/IconVerticalSolidList"/>
    <dgm:cxn modelId="{1D2468E9-E979-4602-8089-F2EA579868EE}" type="presParOf" srcId="{28E9C84C-539A-4F02-90D8-9FCA3D81BB03}" destId="{4B8B9D08-44F3-425E-A479-36E5EC5E4A12}" srcOrd="0" destOrd="0" presId="urn:microsoft.com/office/officeart/2018/2/layout/IconVerticalSolidList"/>
    <dgm:cxn modelId="{15A23ADD-7873-41F4-9E9E-5EE4131E74A5}" type="presParOf" srcId="{28E9C84C-539A-4F02-90D8-9FCA3D81BB03}" destId="{7758AFA7-BC7D-47E3-AA00-C31E13EB9C1A}" srcOrd="1" destOrd="0" presId="urn:microsoft.com/office/officeart/2018/2/layout/IconVerticalSolidList"/>
    <dgm:cxn modelId="{047DE960-E958-44A6-9B80-438442F8B1D9}" type="presParOf" srcId="{28E9C84C-539A-4F02-90D8-9FCA3D81BB03}" destId="{838F2772-C8A2-4596-AD19-FC7713B892D7}" srcOrd="2" destOrd="0" presId="urn:microsoft.com/office/officeart/2018/2/layout/IconVerticalSolidList"/>
    <dgm:cxn modelId="{FD9BC24A-7DF4-4E67-A8DD-E8FC9B737A29}" type="presParOf" srcId="{28E9C84C-539A-4F02-90D8-9FCA3D81BB03}" destId="{9C27723B-A8BF-42C6-9620-CE6516EE1373}" srcOrd="3" destOrd="0" presId="urn:microsoft.com/office/officeart/2018/2/layout/IconVerticalSolidList"/>
    <dgm:cxn modelId="{F4A5A446-0B05-4373-860A-7B04E50DBD8A}" type="presParOf" srcId="{27CA15F0-B6BB-496B-8A80-F7F77A368C12}" destId="{F1131A00-4725-4265-853A-4CD6454836F1}" srcOrd="3" destOrd="0" presId="urn:microsoft.com/office/officeart/2018/2/layout/IconVerticalSolidList"/>
    <dgm:cxn modelId="{603E1370-748F-4A7D-B7F8-8F9BFB7468B0}" type="presParOf" srcId="{27CA15F0-B6BB-496B-8A80-F7F77A368C12}" destId="{5DB1EE1C-A005-461B-A994-ECF9449A7011}" srcOrd="4" destOrd="0" presId="urn:microsoft.com/office/officeart/2018/2/layout/IconVerticalSolidList"/>
    <dgm:cxn modelId="{6FDF85B8-6345-4FB5-BF01-68BFFB017402}" type="presParOf" srcId="{5DB1EE1C-A005-461B-A994-ECF9449A7011}" destId="{FDEE9398-0DDB-4572-92BA-2D610AFF837C}" srcOrd="0" destOrd="0" presId="urn:microsoft.com/office/officeart/2018/2/layout/IconVerticalSolidList"/>
    <dgm:cxn modelId="{01C0D40D-21D2-4383-9501-7D56D6BC73B5}" type="presParOf" srcId="{5DB1EE1C-A005-461B-A994-ECF9449A7011}" destId="{6DE058CA-E3C6-4D42-BAD9-EE3BBA36390B}" srcOrd="1" destOrd="0" presId="urn:microsoft.com/office/officeart/2018/2/layout/IconVerticalSolidList"/>
    <dgm:cxn modelId="{BBD05108-5412-4931-AEEE-F455A106560A}" type="presParOf" srcId="{5DB1EE1C-A005-461B-A994-ECF9449A7011}" destId="{B1CD0BA9-6B6D-46D1-9802-5E9ED5B2A27D}" srcOrd="2" destOrd="0" presId="urn:microsoft.com/office/officeart/2018/2/layout/IconVerticalSolidList"/>
    <dgm:cxn modelId="{1578CF0B-6626-4111-8BA1-67663F1B442C}" type="presParOf" srcId="{5DB1EE1C-A005-461B-A994-ECF9449A7011}" destId="{0E04EB16-19A3-4AE4-914B-D1D2E81EA154}" srcOrd="3" destOrd="0" presId="urn:microsoft.com/office/officeart/2018/2/layout/IconVerticalSolidList"/>
    <dgm:cxn modelId="{671AD6F3-1F1C-439F-AC1D-E5ABE46E6F15}" type="presParOf" srcId="{27CA15F0-B6BB-496B-8A80-F7F77A368C12}" destId="{50280D23-4496-415F-BD26-038E1649595E}" srcOrd="5" destOrd="0" presId="urn:microsoft.com/office/officeart/2018/2/layout/IconVerticalSolidList"/>
    <dgm:cxn modelId="{9A47691A-238A-4CFC-BEC4-E8448C8192B7}" type="presParOf" srcId="{27CA15F0-B6BB-496B-8A80-F7F77A368C12}" destId="{C03D7148-0F9C-4FA2-B8FE-997956D548D2}" srcOrd="6" destOrd="0" presId="urn:microsoft.com/office/officeart/2018/2/layout/IconVerticalSolidList"/>
    <dgm:cxn modelId="{2CC87464-5B88-4B41-B426-A8E8C1CA9636}" type="presParOf" srcId="{C03D7148-0F9C-4FA2-B8FE-997956D548D2}" destId="{75157376-119B-492B-B9AF-55B024FEA7D7}" srcOrd="0" destOrd="0" presId="urn:microsoft.com/office/officeart/2018/2/layout/IconVerticalSolidList"/>
    <dgm:cxn modelId="{7EF9A040-4347-4AD8-8D64-D96B10615DB2}" type="presParOf" srcId="{C03D7148-0F9C-4FA2-B8FE-997956D548D2}" destId="{27F6F786-A2B8-4DA4-A38A-F3CA89904B23}" srcOrd="1" destOrd="0" presId="urn:microsoft.com/office/officeart/2018/2/layout/IconVerticalSolidList"/>
    <dgm:cxn modelId="{FB943A23-387B-47B4-B263-0CC591EC5982}" type="presParOf" srcId="{C03D7148-0F9C-4FA2-B8FE-997956D548D2}" destId="{77EBEFE3-38B8-470D-AA48-B264101AB832}" srcOrd="2" destOrd="0" presId="urn:microsoft.com/office/officeart/2018/2/layout/IconVerticalSolidList"/>
    <dgm:cxn modelId="{0B504A99-E564-4AEE-9510-1BFB65F7F5B7}" type="presParOf" srcId="{C03D7148-0F9C-4FA2-B8FE-997956D548D2}" destId="{A59F502E-D26A-46C7-B4F3-2BB73F2253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D2DAFA-D8C7-EB49-8132-3C59748CA2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23C910-EB4D-0742-812B-FC39FED625FF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r>
            <a:rPr lang="en-US"/>
            <a:t>Malicious URLs</a:t>
          </a:r>
        </a:p>
      </dgm:t>
    </dgm:pt>
    <dgm:pt modelId="{0E20A42E-28A8-1941-B046-3DE70A0267DA}" type="parTrans" cxnId="{8CAB8813-D17F-654F-B110-9945C09649B7}">
      <dgm:prSet/>
      <dgm:spPr/>
      <dgm:t>
        <a:bodyPr/>
        <a:lstStyle/>
        <a:p>
          <a:endParaRPr lang="en-US"/>
        </a:p>
      </dgm:t>
    </dgm:pt>
    <dgm:pt modelId="{96B70659-6B01-FE42-B411-117F08682109}" type="sibTrans" cxnId="{8CAB8813-D17F-654F-B110-9945C09649B7}">
      <dgm:prSet/>
      <dgm:spPr/>
      <dgm:t>
        <a:bodyPr/>
        <a:lstStyle/>
        <a:p>
          <a:endParaRPr lang="en-US"/>
        </a:p>
      </dgm:t>
    </dgm:pt>
    <dgm:pt modelId="{448A1366-136D-BA47-B466-C23419D93941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r>
            <a:rPr lang="en-US">
              <a:solidFill>
                <a:prstClr val="white"/>
              </a:solidFill>
            </a:rPr>
            <a:t>Brand Imposters</a:t>
          </a:r>
          <a:endParaRPr lang="en-US"/>
        </a:p>
      </dgm:t>
    </dgm:pt>
    <dgm:pt modelId="{7000DAA5-0081-694E-87D2-B09DEE00ED41}" type="parTrans" cxnId="{0709324B-6F66-AC4B-95ED-45AD3549C11A}">
      <dgm:prSet/>
      <dgm:spPr/>
      <dgm:t>
        <a:bodyPr/>
        <a:lstStyle/>
        <a:p>
          <a:endParaRPr lang="en-US"/>
        </a:p>
      </dgm:t>
    </dgm:pt>
    <dgm:pt modelId="{EEDD90E0-77AA-1940-A9E9-450491F24ECF}" type="sibTrans" cxnId="{0709324B-6F66-AC4B-95ED-45AD3549C11A}">
      <dgm:prSet/>
      <dgm:spPr/>
      <dgm:t>
        <a:bodyPr/>
        <a:lstStyle/>
        <a:p>
          <a:endParaRPr lang="en-US"/>
        </a:p>
      </dgm:t>
    </dgm:pt>
    <dgm:pt modelId="{EFE1B45F-DCE6-FC4F-8D84-57C8158B28E1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r>
            <a:rPr lang="en-US"/>
            <a:t>Business Email Compromise</a:t>
          </a:r>
        </a:p>
      </dgm:t>
    </dgm:pt>
    <dgm:pt modelId="{BB0EF16A-7504-FF43-9627-6D065A08EB5F}" type="sibTrans" cxnId="{2871AC5A-8BF4-3049-AF2C-789C1F4C53C0}">
      <dgm:prSet/>
      <dgm:spPr/>
      <dgm:t>
        <a:bodyPr/>
        <a:lstStyle/>
        <a:p>
          <a:endParaRPr lang="en-US"/>
        </a:p>
      </dgm:t>
    </dgm:pt>
    <dgm:pt modelId="{12C9E714-35F1-0345-9197-BE183D15AC50}" type="parTrans" cxnId="{2871AC5A-8BF4-3049-AF2C-789C1F4C53C0}">
      <dgm:prSet/>
      <dgm:spPr/>
      <dgm:t>
        <a:bodyPr/>
        <a:lstStyle/>
        <a:p>
          <a:endParaRPr lang="en-US"/>
        </a:p>
      </dgm:t>
    </dgm:pt>
    <dgm:pt modelId="{AF69F13F-45F6-344A-99FC-D2FBA4B8D1EB}" type="pres">
      <dgm:prSet presAssocID="{00D2DAFA-D8C7-EB49-8132-3C59748CA2EE}" presName="linearFlow" presStyleCnt="0">
        <dgm:presLayoutVars>
          <dgm:dir/>
          <dgm:resizeHandles val="exact"/>
        </dgm:presLayoutVars>
      </dgm:prSet>
      <dgm:spPr/>
    </dgm:pt>
    <dgm:pt modelId="{B7C53B53-45FB-614B-9790-FE4F150A9291}" type="pres">
      <dgm:prSet presAssocID="{4323C910-EB4D-0742-812B-FC39FED625FF}" presName="composite" presStyleCnt="0"/>
      <dgm:spPr/>
    </dgm:pt>
    <dgm:pt modelId="{5AFF2219-8D66-A144-97DA-0FDEC79F7FE4}" type="pres">
      <dgm:prSet presAssocID="{4323C910-EB4D-0742-812B-FC39FED625FF}" presName="imgShp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>
          <a:glow rad="1905000">
            <a:schemeClr val="accent1">
              <a:alpha val="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Link with solid fill"/>
        </a:ext>
      </dgm:extLst>
    </dgm:pt>
    <dgm:pt modelId="{C37C10D5-336F-2048-911C-5902F3E6D3D4}" type="pres">
      <dgm:prSet presAssocID="{4323C910-EB4D-0742-812B-FC39FED625FF}" presName="txShp" presStyleLbl="node1" presStyleIdx="0" presStyleCnt="3">
        <dgm:presLayoutVars>
          <dgm:bulletEnabled val="1"/>
        </dgm:presLayoutVars>
      </dgm:prSet>
      <dgm:spPr/>
    </dgm:pt>
    <dgm:pt modelId="{72240F8C-1566-564C-B1FE-0DC4DD639AD7}" type="pres">
      <dgm:prSet presAssocID="{96B70659-6B01-FE42-B411-117F08682109}" presName="spacing" presStyleCnt="0"/>
      <dgm:spPr/>
    </dgm:pt>
    <dgm:pt modelId="{81D517E1-9F18-9B40-BC8D-6FDADCB4CCFE}" type="pres">
      <dgm:prSet presAssocID="{EFE1B45F-DCE6-FC4F-8D84-57C8158B28E1}" presName="composite" presStyleCnt="0"/>
      <dgm:spPr/>
    </dgm:pt>
    <dgm:pt modelId="{7C5210A9-DCE5-3542-870E-547E559955B6}" type="pres">
      <dgm:prSet presAssocID="{EFE1B45F-DCE6-FC4F-8D84-57C8158B28E1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 with solid fill"/>
        </a:ext>
      </dgm:extLst>
    </dgm:pt>
    <dgm:pt modelId="{A21D40D9-417B-5740-9CB3-35260E9B2F7F}" type="pres">
      <dgm:prSet presAssocID="{EFE1B45F-DCE6-FC4F-8D84-57C8158B28E1}" presName="txShp" presStyleLbl="node1" presStyleIdx="1" presStyleCnt="3">
        <dgm:presLayoutVars>
          <dgm:bulletEnabled val="1"/>
        </dgm:presLayoutVars>
      </dgm:prSet>
      <dgm:spPr/>
    </dgm:pt>
    <dgm:pt modelId="{C41C6317-07E9-564F-931C-214C6DBF7C6F}" type="pres">
      <dgm:prSet presAssocID="{BB0EF16A-7504-FF43-9627-6D065A08EB5F}" presName="spacing" presStyleCnt="0"/>
      <dgm:spPr/>
    </dgm:pt>
    <dgm:pt modelId="{59EFAD47-48BD-6440-BB63-01369B0F1770}" type="pres">
      <dgm:prSet presAssocID="{448A1366-136D-BA47-B466-C23419D93941}" presName="composite" presStyleCnt="0"/>
      <dgm:spPr/>
    </dgm:pt>
    <dgm:pt modelId="{5AE0165C-1282-964C-8E56-88D1F07B6E63}" type="pres">
      <dgm:prSet presAssocID="{448A1366-136D-BA47-B466-C23419D93941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m with solid fill"/>
        </a:ext>
      </dgm:extLst>
    </dgm:pt>
    <dgm:pt modelId="{1BD413C0-45EE-A547-98AB-8D25F964A9F5}" type="pres">
      <dgm:prSet presAssocID="{448A1366-136D-BA47-B466-C23419D9394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CAB8813-D17F-654F-B110-9945C09649B7}" srcId="{00D2DAFA-D8C7-EB49-8132-3C59748CA2EE}" destId="{4323C910-EB4D-0742-812B-FC39FED625FF}" srcOrd="0" destOrd="0" parTransId="{0E20A42E-28A8-1941-B046-3DE70A0267DA}" sibTransId="{96B70659-6B01-FE42-B411-117F08682109}"/>
    <dgm:cxn modelId="{7F83BE48-2E84-684B-AABE-9860EC7D6516}" type="presOf" srcId="{00D2DAFA-D8C7-EB49-8132-3C59748CA2EE}" destId="{AF69F13F-45F6-344A-99FC-D2FBA4B8D1EB}" srcOrd="0" destOrd="0" presId="urn:microsoft.com/office/officeart/2005/8/layout/vList3"/>
    <dgm:cxn modelId="{0709324B-6F66-AC4B-95ED-45AD3549C11A}" srcId="{00D2DAFA-D8C7-EB49-8132-3C59748CA2EE}" destId="{448A1366-136D-BA47-B466-C23419D93941}" srcOrd="2" destOrd="0" parTransId="{7000DAA5-0081-694E-87D2-B09DEE00ED41}" sibTransId="{EEDD90E0-77AA-1940-A9E9-450491F24ECF}"/>
    <dgm:cxn modelId="{2871AC5A-8BF4-3049-AF2C-789C1F4C53C0}" srcId="{00D2DAFA-D8C7-EB49-8132-3C59748CA2EE}" destId="{EFE1B45F-DCE6-FC4F-8D84-57C8158B28E1}" srcOrd="1" destOrd="0" parTransId="{12C9E714-35F1-0345-9197-BE183D15AC50}" sibTransId="{BB0EF16A-7504-FF43-9627-6D065A08EB5F}"/>
    <dgm:cxn modelId="{1203378C-890A-8B44-B9F1-497AEDEFA846}" type="presOf" srcId="{448A1366-136D-BA47-B466-C23419D93941}" destId="{1BD413C0-45EE-A547-98AB-8D25F964A9F5}" srcOrd="0" destOrd="0" presId="urn:microsoft.com/office/officeart/2005/8/layout/vList3"/>
    <dgm:cxn modelId="{DA0A06D7-260D-6148-8A7A-F4BB75A3526E}" type="presOf" srcId="{4323C910-EB4D-0742-812B-FC39FED625FF}" destId="{C37C10D5-336F-2048-911C-5902F3E6D3D4}" srcOrd="0" destOrd="0" presId="urn:microsoft.com/office/officeart/2005/8/layout/vList3"/>
    <dgm:cxn modelId="{6C2916E5-8668-354F-950F-EA2EB574B9A9}" type="presOf" srcId="{EFE1B45F-DCE6-FC4F-8D84-57C8158B28E1}" destId="{A21D40D9-417B-5740-9CB3-35260E9B2F7F}" srcOrd="0" destOrd="0" presId="urn:microsoft.com/office/officeart/2005/8/layout/vList3"/>
    <dgm:cxn modelId="{E589D5CB-452F-8848-9B7F-CFE4FB94B5F7}" type="presParOf" srcId="{AF69F13F-45F6-344A-99FC-D2FBA4B8D1EB}" destId="{B7C53B53-45FB-614B-9790-FE4F150A9291}" srcOrd="0" destOrd="0" presId="urn:microsoft.com/office/officeart/2005/8/layout/vList3"/>
    <dgm:cxn modelId="{3F85D51A-CABE-B345-A9DF-90AE8D89028A}" type="presParOf" srcId="{B7C53B53-45FB-614B-9790-FE4F150A9291}" destId="{5AFF2219-8D66-A144-97DA-0FDEC79F7FE4}" srcOrd="0" destOrd="0" presId="urn:microsoft.com/office/officeart/2005/8/layout/vList3"/>
    <dgm:cxn modelId="{82A4689E-02D0-6644-9165-782DC56EF8F8}" type="presParOf" srcId="{B7C53B53-45FB-614B-9790-FE4F150A9291}" destId="{C37C10D5-336F-2048-911C-5902F3E6D3D4}" srcOrd="1" destOrd="0" presId="urn:microsoft.com/office/officeart/2005/8/layout/vList3"/>
    <dgm:cxn modelId="{E4AA0833-211D-9345-8E98-3A8D0D4F6DD9}" type="presParOf" srcId="{AF69F13F-45F6-344A-99FC-D2FBA4B8D1EB}" destId="{72240F8C-1566-564C-B1FE-0DC4DD639AD7}" srcOrd="1" destOrd="0" presId="urn:microsoft.com/office/officeart/2005/8/layout/vList3"/>
    <dgm:cxn modelId="{9A85376D-533A-8046-AD4F-6A6792838C1A}" type="presParOf" srcId="{AF69F13F-45F6-344A-99FC-D2FBA4B8D1EB}" destId="{81D517E1-9F18-9B40-BC8D-6FDADCB4CCFE}" srcOrd="2" destOrd="0" presId="urn:microsoft.com/office/officeart/2005/8/layout/vList3"/>
    <dgm:cxn modelId="{2EB90BD8-C6A1-E145-BCBF-5286C66C70CC}" type="presParOf" srcId="{81D517E1-9F18-9B40-BC8D-6FDADCB4CCFE}" destId="{7C5210A9-DCE5-3542-870E-547E559955B6}" srcOrd="0" destOrd="0" presId="urn:microsoft.com/office/officeart/2005/8/layout/vList3"/>
    <dgm:cxn modelId="{D3C604FB-53F1-0D49-9337-A4D5E02FAFFA}" type="presParOf" srcId="{81D517E1-9F18-9B40-BC8D-6FDADCB4CCFE}" destId="{A21D40D9-417B-5740-9CB3-35260E9B2F7F}" srcOrd="1" destOrd="0" presId="urn:microsoft.com/office/officeart/2005/8/layout/vList3"/>
    <dgm:cxn modelId="{081FF7A5-257E-164F-869E-212346558B38}" type="presParOf" srcId="{AF69F13F-45F6-344A-99FC-D2FBA4B8D1EB}" destId="{C41C6317-07E9-564F-931C-214C6DBF7C6F}" srcOrd="3" destOrd="0" presId="urn:microsoft.com/office/officeart/2005/8/layout/vList3"/>
    <dgm:cxn modelId="{8B8A657B-CB3C-E14E-AD1B-6BA636C512E5}" type="presParOf" srcId="{AF69F13F-45F6-344A-99FC-D2FBA4B8D1EB}" destId="{59EFAD47-48BD-6440-BB63-01369B0F1770}" srcOrd="4" destOrd="0" presId="urn:microsoft.com/office/officeart/2005/8/layout/vList3"/>
    <dgm:cxn modelId="{2ACCBE64-37A4-0C4D-A060-969A9130F0DE}" type="presParOf" srcId="{59EFAD47-48BD-6440-BB63-01369B0F1770}" destId="{5AE0165C-1282-964C-8E56-88D1F07B6E63}" srcOrd="0" destOrd="0" presId="urn:microsoft.com/office/officeart/2005/8/layout/vList3"/>
    <dgm:cxn modelId="{ECD9E8C6-31D1-714A-B5E4-89347CC73B77}" type="presParOf" srcId="{59EFAD47-48BD-6440-BB63-01369B0F1770}" destId="{1BD413C0-45EE-A547-98AB-8D25F964A9F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C64FA1-263C-E747-BDD3-9277E462B44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D482EC-1D4C-564A-A42A-12A50E233D1C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pPr rtl="0"/>
          <a:r>
            <a:rPr lang="en-US"/>
            <a:t>Link </a:t>
          </a:r>
          <a:r>
            <a:rPr lang="en-US">
              <a:latin typeface="Calibri Light" panose="020F0302020204030204"/>
            </a:rPr>
            <a:t>and Domain</a:t>
          </a:r>
          <a:r>
            <a:rPr lang="en-US"/>
            <a:t> analysis</a:t>
          </a:r>
        </a:p>
      </dgm:t>
    </dgm:pt>
    <dgm:pt modelId="{B2CAC845-DA87-7F49-AC9A-22AEF8C976F4}" type="parTrans" cxnId="{AA2EB07F-1457-8145-A927-2AB112537F9E}">
      <dgm:prSet/>
      <dgm:spPr/>
      <dgm:t>
        <a:bodyPr/>
        <a:lstStyle/>
        <a:p>
          <a:endParaRPr lang="en-US"/>
        </a:p>
      </dgm:t>
    </dgm:pt>
    <dgm:pt modelId="{50BA0C4B-A1D5-3243-B377-87BF7F3A364F}" type="sibTrans" cxnId="{AA2EB07F-1457-8145-A927-2AB112537F9E}">
      <dgm:prSet/>
      <dgm:spPr/>
      <dgm:t>
        <a:bodyPr/>
        <a:lstStyle/>
        <a:p>
          <a:endParaRPr lang="en-US"/>
        </a:p>
      </dgm:t>
    </dgm:pt>
    <dgm:pt modelId="{2BC04E00-A64C-7D4A-A366-72AAF9FBD08C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r>
            <a:rPr lang="en-US"/>
            <a:t>Content analysis</a:t>
          </a:r>
        </a:p>
      </dgm:t>
    </dgm:pt>
    <dgm:pt modelId="{C0EDA542-FF60-CD4A-9B30-9FE528D0FA87}" type="parTrans" cxnId="{394B65BB-6D87-9F4C-AF8A-0888FF5E8443}">
      <dgm:prSet/>
      <dgm:spPr/>
      <dgm:t>
        <a:bodyPr/>
        <a:lstStyle/>
        <a:p>
          <a:endParaRPr lang="en-US"/>
        </a:p>
      </dgm:t>
    </dgm:pt>
    <dgm:pt modelId="{46EA80E8-9441-4B45-99F0-7757C8E37844}" type="sibTrans" cxnId="{394B65BB-6D87-9F4C-AF8A-0888FF5E8443}">
      <dgm:prSet/>
      <dgm:spPr/>
      <dgm:t>
        <a:bodyPr/>
        <a:lstStyle/>
        <a:p>
          <a:endParaRPr lang="en-US"/>
        </a:p>
      </dgm:t>
    </dgm:pt>
    <dgm:pt modelId="{941DEDDC-2AAC-534D-A0BE-0557755F4E3B}">
      <dgm:prSet/>
      <dgm:spPr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</dgm:spPr>
      <dgm:t>
        <a:bodyPr/>
        <a:lstStyle/>
        <a:p>
          <a:r>
            <a:rPr lang="en-US"/>
            <a:t>Meta data analysis</a:t>
          </a:r>
        </a:p>
      </dgm:t>
    </dgm:pt>
    <dgm:pt modelId="{83649186-B084-C947-A2F2-3C2CC9F9956B}" type="parTrans" cxnId="{F26A9C8B-5592-CA41-8964-F1130E980C0B}">
      <dgm:prSet/>
      <dgm:spPr/>
      <dgm:t>
        <a:bodyPr/>
        <a:lstStyle/>
        <a:p>
          <a:endParaRPr lang="en-US"/>
        </a:p>
      </dgm:t>
    </dgm:pt>
    <dgm:pt modelId="{67099B13-7816-A14F-AF10-00E8FD3E0576}" type="sibTrans" cxnId="{F26A9C8B-5592-CA41-8964-F1130E980C0B}">
      <dgm:prSet/>
      <dgm:spPr/>
      <dgm:t>
        <a:bodyPr/>
        <a:lstStyle/>
        <a:p>
          <a:endParaRPr lang="en-US"/>
        </a:p>
      </dgm:t>
    </dgm:pt>
    <dgm:pt modelId="{BCD0A6D3-18E1-D44A-B35E-83D45D55E9EB}" type="pres">
      <dgm:prSet presAssocID="{23C64FA1-263C-E747-BDD3-9277E462B44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8D063CD-171E-F14A-8F99-CF763685C939}" type="pres">
      <dgm:prSet presAssocID="{8CD482EC-1D4C-564A-A42A-12A50E233D1C}" presName="horFlow" presStyleCnt="0"/>
      <dgm:spPr/>
    </dgm:pt>
    <dgm:pt modelId="{66C475E7-2E94-D64E-8FFA-DE023CE55B44}" type="pres">
      <dgm:prSet presAssocID="{8CD482EC-1D4C-564A-A42A-12A50E233D1C}" presName="bigChev" presStyleLbl="node1" presStyleIdx="0" presStyleCnt="3"/>
      <dgm:spPr/>
    </dgm:pt>
    <dgm:pt modelId="{1A8DDF6A-774D-2242-9452-43E4B2124B64}" type="pres">
      <dgm:prSet presAssocID="{8CD482EC-1D4C-564A-A42A-12A50E233D1C}" presName="vSp" presStyleCnt="0"/>
      <dgm:spPr/>
    </dgm:pt>
    <dgm:pt modelId="{2BFC9BCC-3DD3-B142-B667-2B49144E6801}" type="pres">
      <dgm:prSet presAssocID="{2BC04E00-A64C-7D4A-A366-72AAF9FBD08C}" presName="horFlow" presStyleCnt="0"/>
      <dgm:spPr/>
    </dgm:pt>
    <dgm:pt modelId="{2B234E49-1120-7F42-958E-5E944F797099}" type="pres">
      <dgm:prSet presAssocID="{2BC04E00-A64C-7D4A-A366-72AAF9FBD08C}" presName="bigChev" presStyleLbl="node1" presStyleIdx="1" presStyleCnt="3"/>
      <dgm:spPr/>
    </dgm:pt>
    <dgm:pt modelId="{1275410D-4551-2B48-A5C9-F939D1FAE714}" type="pres">
      <dgm:prSet presAssocID="{2BC04E00-A64C-7D4A-A366-72AAF9FBD08C}" presName="vSp" presStyleCnt="0"/>
      <dgm:spPr/>
    </dgm:pt>
    <dgm:pt modelId="{6A093AD9-7C16-6046-B730-A30DA017FDFC}" type="pres">
      <dgm:prSet presAssocID="{941DEDDC-2AAC-534D-A0BE-0557755F4E3B}" presName="horFlow" presStyleCnt="0"/>
      <dgm:spPr/>
    </dgm:pt>
    <dgm:pt modelId="{BDF8D9CB-25E2-0546-99CD-FC98EA4AEAE7}" type="pres">
      <dgm:prSet presAssocID="{941DEDDC-2AAC-534D-A0BE-0557755F4E3B}" presName="bigChev" presStyleLbl="node1" presStyleIdx="2" presStyleCnt="3"/>
      <dgm:spPr/>
    </dgm:pt>
  </dgm:ptLst>
  <dgm:cxnLst>
    <dgm:cxn modelId="{0BEC751C-C298-4A47-B779-DEDC1CF52E78}" type="presOf" srcId="{941DEDDC-2AAC-534D-A0BE-0557755F4E3B}" destId="{BDF8D9CB-25E2-0546-99CD-FC98EA4AEAE7}" srcOrd="0" destOrd="0" presId="urn:microsoft.com/office/officeart/2005/8/layout/lProcess3"/>
    <dgm:cxn modelId="{AA2EB07F-1457-8145-A927-2AB112537F9E}" srcId="{23C64FA1-263C-E747-BDD3-9277E462B44F}" destId="{8CD482EC-1D4C-564A-A42A-12A50E233D1C}" srcOrd="0" destOrd="0" parTransId="{B2CAC845-DA87-7F49-AC9A-22AEF8C976F4}" sibTransId="{50BA0C4B-A1D5-3243-B377-87BF7F3A364F}"/>
    <dgm:cxn modelId="{8BC01881-B83B-E34C-8B4C-8A271E7314B6}" type="presOf" srcId="{23C64FA1-263C-E747-BDD3-9277E462B44F}" destId="{BCD0A6D3-18E1-D44A-B35E-83D45D55E9EB}" srcOrd="0" destOrd="0" presId="urn:microsoft.com/office/officeart/2005/8/layout/lProcess3"/>
    <dgm:cxn modelId="{F26A9C8B-5592-CA41-8964-F1130E980C0B}" srcId="{23C64FA1-263C-E747-BDD3-9277E462B44F}" destId="{941DEDDC-2AAC-534D-A0BE-0557755F4E3B}" srcOrd="2" destOrd="0" parTransId="{83649186-B084-C947-A2F2-3C2CC9F9956B}" sibTransId="{67099B13-7816-A14F-AF10-00E8FD3E0576}"/>
    <dgm:cxn modelId="{394B65BB-6D87-9F4C-AF8A-0888FF5E8443}" srcId="{23C64FA1-263C-E747-BDD3-9277E462B44F}" destId="{2BC04E00-A64C-7D4A-A366-72AAF9FBD08C}" srcOrd="1" destOrd="0" parTransId="{C0EDA542-FF60-CD4A-9B30-9FE528D0FA87}" sibTransId="{46EA80E8-9441-4B45-99F0-7757C8E37844}"/>
    <dgm:cxn modelId="{3F9599C0-53F7-DB4E-AE34-E841FE2F2489}" type="presOf" srcId="{8CD482EC-1D4C-564A-A42A-12A50E233D1C}" destId="{66C475E7-2E94-D64E-8FFA-DE023CE55B44}" srcOrd="0" destOrd="0" presId="urn:microsoft.com/office/officeart/2005/8/layout/lProcess3"/>
    <dgm:cxn modelId="{FC9F91CE-D1D7-7A4B-927A-854A504FBB89}" type="presOf" srcId="{2BC04E00-A64C-7D4A-A366-72AAF9FBD08C}" destId="{2B234E49-1120-7F42-958E-5E944F797099}" srcOrd="0" destOrd="0" presId="urn:microsoft.com/office/officeart/2005/8/layout/lProcess3"/>
    <dgm:cxn modelId="{46C1E994-5D44-404E-8ED6-0E52DBB746D5}" type="presParOf" srcId="{BCD0A6D3-18E1-D44A-B35E-83D45D55E9EB}" destId="{98D063CD-171E-F14A-8F99-CF763685C939}" srcOrd="0" destOrd="0" presId="urn:microsoft.com/office/officeart/2005/8/layout/lProcess3"/>
    <dgm:cxn modelId="{4832BB34-64A9-B142-B3F1-71AA840CC9B6}" type="presParOf" srcId="{98D063CD-171E-F14A-8F99-CF763685C939}" destId="{66C475E7-2E94-D64E-8FFA-DE023CE55B44}" srcOrd="0" destOrd="0" presId="urn:microsoft.com/office/officeart/2005/8/layout/lProcess3"/>
    <dgm:cxn modelId="{9C7278B5-2CF1-C64F-A2CF-94FFFE74F6A7}" type="presParOf" srcId="{BCD0A6D3-18E1-D44A-B35E-83D45D55E9EB}" destId="{1A8DDF6A-774D-2242-9452-43E4B2124B64}" srcOrd="1" destOrd="0" presId="urn:microsoft.com/office/officeart/2005/8/layout/lProcess3"/>
    <dgm:cxn modelId="{C1E54B45-609A-5942-9782-765A59F06F01}" type="presParOf" srcId="{BCD0A6D3-18E1-D44A-B35E-83D45D55E9EB}" destId="{2BFC9BCC-3DD3-B142-B667-2B49144E6801}" srcOrd="2" destOrd="0" presId="urn:microsoft.com/office/officeart/2005/8/layout/lProcess3"/>
    <dgm:cxn modelId="{2926D399-45FB-874F-91E9-611E3FEA307B}" type="presParOf" srcId="{2BFC9BCC-3DD3-B142-B667-2B49144E6801}" destId="{2B234E49-1120-7F42-958E-5E944F797099}" srcOrd="0" destOrd="0" presId="urn:microsoft.com/office/officeart/2005/8/layout/lProcess3"/>
    <dgm:cxn modelId="{84BE8BF7-71AC-4144-8151-58F8D22EE820}" type="presParOf" srcId="{BCD0A6D3-18E1-D44A-B35E-83D45D55E9EB}" destId="{1275410D-4551-2B48-A5C9-F939D1FAE714}" srcOrd="3" destOrd="0" presId="urn:microsoft.com/office/officeart/2005/8/layout/lProcess3"/>
    <dgm:cxn modelId="{8045D583-F057-684A-B456-0069F6E7F0D4}" type="presParOf" srcId="{BCD0A6D3-18E1-D44A-B35E-83D45D55E9EB}" destId="{6A093AD9-7C16-6046-B730-A30DA017FDFC}" srcOrd="4" destOrd="0" presId="urn:microsoft.com/office/officeart/2005/8/layout/lProcess3"/>
    <dgm:cxn modelId="{095BB30A-0E31-EA48-A577-5CE982D2DCDA}" type="presParOf" srcId="{6A093AD9-7C16-6046-B730-A30DA017FDFC}" destId="{BDF8D9CB-25E2-0546-99CD-FC98EA4AEAE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C46413-7686-400D-9661-3902CA6603BA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6C1B8A-5B8D-804A-9529-1094E7378C1D}">
      <dgm:prSet/>
      <dgm:spPr>
        <a:solidFill>
          <a:schemeClr val="accent2">
            <a:hueOff val="0"/>
            <a:satOff val="0"/>
            <a:lumOff val="0"/>
            <a:alpha val="45000"/>
          </a:schemeClr>
        </a:solidFill>
      </dgm:spPr>
      <dgm:t>
        <a:bodyPr/>
        <a:lstStyle/>
        <a:p>
          <a:r>
            <a:rPr lang="en-US"/>
            <a:t>Decision Tree</a:t>
          </a:r>
        </a:p>
      </dgm:t>
    </dgm:pt>
    <dgm:pt modelId="{5DEC45AF-E7DD-3140-9B0C-78B1399056FC}" type="parTrans" cxnId="{A4FFE31A-9A97-6C42-A9CA-8B2E75EB5409}">
      <dgm:prSet/>
      <dgm:spPr/>
      <dgm:t>
        <a:bodyPr/>
        <a:lstStyle/>
        <a:p>
          <a:endParaRPr lang="en-US"/>
        </a:p>
      </dgm:t>
    </dgm:pt>
    <dgm:pt modelId="{4767903D-909D-D546-A34E-49106C8651AC}" type="sibTrans" cxnId="{A4FFE31A-9A97-6C42-A9CA-8B2E75EB5409}">
      <dgm:prSet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en-US"/>
            <a:t>0.75</a:t>
          </a:r>
        </a:p>
      </dgm:t>
    </dgm:pt>
    <dgm:pt modelId="{25D87D56-8E93-3C42-962F-FDE0BFAD92D5}">
      <dgm:prSet/>
      <dgm:spPr/>
      <dgm:t>
        <a:bodyPr/>
        <a:lstStyle/>
        <a:p>
          <a:r>
            <a:rPr lang="en-US"/>
            <a:t>Bagging</a:t>
          </a:r>
        </a:p>
      </dgm:t>
    </dgm:pt>
    <dgm:pt modelId="{F85B18E4-AB04-0D44-B522-E4409C637836}" type="parTrans" cxnId="{9D997B28-1374-4341-BD35-4E7D99BB162B}">
      <dgm:prSet/>
      <dgm:spPr/>
      <dgm:t>
        <a:bodyPr/>
        <a:lstStyle/>
        <a:p>
          <a:endParaRPr lang="en-US"/>
        </a:p>
      </dgm:t>
    </dgm:pt>
    <dgm:pt modelId="{865F4277-D0D2-9941-8278-342FC07BCD8E}" type="sibTrans" cxnId="{9D997B28-1374-4341-BD35-4E7D99BB162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6BF3D4C6-DD3D-8A40-937D-26C1E3009CBD}">
      <dgm:prSet/>
      <dgm:spPr/>
      <dgm:t>
        <a:bodyPr/>
        <a:lstStyle/>
        <a:p>
          <a:r>
            <a:rPr lang="en-US"/>
            <a:t>Classification Algorithms</a:t>
          </a:r>
        </a:p>
      </dgm:t>
    </dgm:pt>
    <dgm:pt modelId="{9BA2A264-0D92-8D41-82F2-313D992B44DD}" type="parTrans" cxnId="{129E9B3A-6ED4-2547-B0C0-304CB349EB13}">
      <dgm:prSet/>
      <dgm:spPr/>
      <dgm:t>
        <a:bodyPr/>
        <a:lstStyle/>
        <a:p>
          <a:endParaRPr lang="en-US"/>
        </a:p>
      </dgm:t>
    </dgm:pt>
    <dgm:pt modelId="{B7C9245F-2182-E645-8507-5C1E5DFF6CDF}" type="sibTrans" cxnId="{129E9B3A-6ED4-2547-B0C0-304CB349EB1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EE367013-F890-8E4C-AAEF-A5C8A84F0FAA}">
      <dgm:prSet/>
      <dgm:spPr/>
      <dgm:t>
        <a:bodyPr/>
        <a:lstStyle/>
        <a:p>
          <a:r>
            <a:rPr lang="en-US"/>
            <a:t>Boosting</a:t>
          </a:r>
        </a:p>
      </dgm:t>
    </dgm:pt>
    <dgm:pt modelId="{F9478AB8-4362-0B41-8A7B-11798B93FB99}" type="parTrans" cxnId="{9F5F85A8-DD8C-2E44-933B-888153FBE35E}">
      <dgm:prSet/>
      <dgm:spPr/>
      <dgm:t>
        <a:bodyPr/>
        <a:lstStyle/>
        <a:p>
          <a:endParaRPr lang="en-US"/>
        </a:p>
      </dgm:t>
    </dgm:pt>
    <dgm:pt modelId="{CB116707-3B78-6F49-8B91-50DEC97B9A10}" type="sibTrans" cxnId="{9F5F85A8-DD8C-2E44-933B-888153FBE35E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AEF9115F-F24C-7646-8308-C72091BF4AB0}">
      <dgm:prSet/>
      <dgm:spPr>
        <a:solidFill>
          <a:schemeClr val="accent4">
            <a:hueOff val="0"/>
            <a:satOff val="0"/>
            <a:lumOff val="0"/>
            <a:alpha val="45273"/>
          </a:schemeClr>
        </a:solidFill>
      </dgm:spPr>
      <dgm:t>
        <a:bodyPr/>
        <a:lstStyle/>
        <a:p>
          <a:r>
            <a:rPr lang="en-US"/>
            <a:t>Random Forest</a:t>
          </a:r>
        </a:p>
      </dgm:t>
    </dgm:pt>
    <dgm:pt modelId="{DD762170-00B4-5241-B263-FE7ADB05AAF0}" type="parTrans" cxnId="{5E2CAF01-5283-654B-A2F0-B7121DFAD75F}">
      <dgm:prSet/>
      <dgm:spPr/>
      <dgm:t>
        <a:bodyPr/>
        <a:lstStyle/>
        <a:p>
          <a:endParaRPr lang="en-US"/>
        </a:p>
      </dgm:t>
    </dgm:pt>
    <dgm:pt modelId="{4E63CF9E-4296-3446-A9F6-EE2864A4E740}" type="sibTrans" cxnId="{5E2CAF01-5283-654B-A2F0-B7121DFAD75F}">
      <dgm:prSet/>
      <dgm:spPr>
        <a:solidFill>
          <a:schemeClr val="tx1">
            <a:lumMod val="50000"/>
            <a:alpha val="90000"/>
          </a:schemeClr>
        </a:solidFill>
      </dgm:spPr>
      <dgm:t>
        <a:bodyPr/>
        <a:lstStyle/>
        <a:p>
          <a:r>
            <a:rPr lang="en-US"/>
            <a:t>0.84</a:t>
          </a:r>
        </a:p>
      </dgm:t>
    </dgm:pt>
    <dgm:pt modelId="{57AA786E-F54C-1343-92CE-2325FB285FF6}">
      <dgm:prSet/>
      <dgm:spPr>
        <a:effectLst>
          <a:glow rad="708452">
            <a:schemeClr val="accent1">
              <a:alpha val="66000"/>
            </a:schemeClr>
          </a:glow>
        </a:effectLst>
      </dgm:spPr>
      <dgm:t>
        <a:bodyPr/>
        <a:lstStyle/>
        <a:p>
          <a:r>
            <a:rPr lang="en-US" b="1"/>
            <a:t>XG Boost</a:t>
          </a:r>
        </a:p>
      </dgm:t>
    </dgm:pt>
    <dgm:pt modelId="{6BF850F6-8F28-0249-AB44-596B23649036}" type="parTrans" cxnId="{8DB8A330-2AC2-F84A-80D5-B9EEB4CE583C}">
      <dgm:prSet/>
      <dgm:spPr/>
      <dgm:t>
        <a:bodyPr/>
        <a:lstStyle/>
        <a:p>
          <a:endParaRPr lang="en-US"/>
        </a:p>
      </dgm:t>
    </dgm:pt>
    <dgm:pt modelId="{5C0F7DA9-D964-DE40-9F7E-655C997F29E2}" type="sibTrans" cxnId="{8DB8A330-2AC2-F84A-80D5-B9EEB4CE583C}">
      <dgm:prSet/>
      <dgm:spPr/>
      <dgm:t>
        <a:bodyPr/>
        <a:lstStyle/>
        <a:p>
          <a:r>
            <a:rPr lang="en-US" b="1"/>
            <a:t>0.95</a:t>
          </a:r>
        </a:p>
      </dgm:t>
    </dgm:pt>
    <dgm:pt modelId="{AA1EF228-5692-C943-BBF2-2DF93D7C83E1}" type="pres">
      <dgm:prSet presAssocID="{C0C46413-7686-400D-9661-3902CA6603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5011CC-3389-B943-9E09-DF4DFF31CC8F}" type="pres">
      <dgm:prSet presAssocID="{6BF3D4C6-DD3D-8A40-937D-26C1E3009CBD}" presName="hierRoot1" presStyleCnt="0">
        <dgm:presLayoutVars>
          <dgm:hierBranch val="init"/>
        </dgm:presLayoutVars>
      </dgm:prSet>
      <dgm:spPr/>
    </dgm:pt>
    <dgm:pt modelId="{4CB11DD6-E046-2944-98AA-138B2F1B1A0C}" type="pres">
      <dgm:prSet presAssocID="{6BF3D4C6-DD3D-8A40-937D-26C1E3009CBD}" presName="rootComposite1" presStyleCnt="0"/>
      <dgm:spPr/>
    </dgm:pt>
    <dgm:pt modelId="{E8C38092-95ED-4849-85EE-4FC32CB90615}" type="pres">
      <dgm:prSet presAssocID="{6BF3D4C6-DD3D-8A40-937D-26C1E3009CBD}" presName="rootText1" presStyleLbl="node0" presStyleIdx="0" presStyleCnt="1" custLinFactNeighborX="-3634" custLinFactNeighborY="-7191">
        <dgm:presLayoutVars>
          <dgm:chMax/>
          <dgm:chPref val="3"/>
        </dgm:presLayoutVars>
      </dgm:prSet>
      <dgm:spPr/>
    </dgm:pt>
    <dgm:pt modelId="{BBA19C32-03B9-AA4A-B52F-9F57CBBADA9E}" type="pres">
      <dgm:prSet presAssocID="{6BF3D4C6-DD3D-8A40-937D-26C1E3009CBD}" presName="titleText1" presStyleLbl="fgAcc0" presStyleIdx="0" presStyleCnt="1" custFlipVert="0" custFlipHor="0" custScaleX="64929" custScaleY="447307" custLinFactX="-61700" custLinFactNeighborX="-100000" custLinFactNeighborY="5465">
        <dgm:presLayoutVars>
          <dgm:chMax val="0"/>
          <dgm:chPref val="0"/>
        </dgm:presLayoutVars>
      </dgm:prSet>
      <dgm:spPr/>
    </dgm:pt>
    <dgm:pt modelId="{8C149617-8090-D14E-9513-7EB211570DE6}" type="pres">
      <dgm:prSet presAssocID="{6BF3D4C6-DD3D-8A40-937D-26C1E3009CBD}" presName="rootConnector1" presStyleLbl="node1" presStyleIdx="0" presStyleCnt="5"/>
      <dgm:spPr/>
    </dgm:pt>
    <dgm:pt modelId="{DC33894C-59DE-1740-87A8-9408F2662B46}" type="pres">
      <dgm:prSet presAssocID="{6BF3D4C6-DD3D-8A40-937D-26C1E3009CBD}" presName="hierChild2" presStyleCnt="0"/>
      <dgm:spPr/>
    </dgm:pt>
    <dgm:pt modelId="{9DAFBE77-95F5-6040-A7C8-8EF32E3C8B3B}" type="pres">
      <dgm:prSet presAssocID="{5DEC45AF-E7DD-3140-9B0C-78B1399056FC}" presName="Name37" presStyleLbl="parChTrans1D2" presStyleIdx="0" presStyleCnt="3"/>
      <dgm:spPr/>
    </dgm:pt>
    <dgm:pt modelId="{DFA436A6-45C6-3145-885E-F22EA472C080}" type="pres">
      <dgm:prSet presAssocID="{136C1B8A-5B8D-804A-9529-1094E7378C1D}" presName="hierRoot2" presStyleCnt="0">
        <dgm:presLayoutVars>
          <dgm:hierBranch val="init"/>
        </dgm:presLayoutVars>
      </dgm:prSet>
      <dgm:spPr/>
    </dgm:pt>
    <dgm:pt modelId="{35C887E1-EE32-C546-A6C1-C6B674B733EE}" type="pres">
      <dgm:prSet presAssocID="{136C1B8A-5B8D-804A-9529-1094E7378C1D}" presName="rootComposite" presStyleCnt="0"/>
      <dgm:spPr/>
    </dgm:pt>
    <dgm:pt modelId="{158A6BF8-DD74-FF41-A25C-B3028E388025}" type="pres">
      <dgm:prSet presAssocID="{136C1B8A-5B8D-804A-9529-1094E7378C1D}" presName="rootText" presStyleLbl="node1" presStyleIdx="0" presStyleCnt="5" custLinFactNeighborX="547" custLinFactNeighborY="2430">
        <dgm:presLayoutVars>
          <dgm:chMax/>
          <dgm:chPref val="3"/>
        </dgm:presLayoutVars>
      </dgm:prSet>
      <dgm:spPr/>
    </dgm:pt>
    <dgm:pt modelId="{1DC86CAF-7E3F-684F-BEF5-13A16BDE2607}" type="pres">
      <dgm:prSet presAssocID="{136C1B8A-5B8D-804A-9529-1094E7378C1D}" presName="titleText2" presStyleLbl="fgAcc1" presStyleIdx="0" presStyleCnt="5" custLinFactNeighborX="-15841" custLinFactNeighborY="35586">
        <dgm:presLayoutVars>
          <dgm:chMax val="0"/>
          <dgm:chPref val="0"/>
        </dgm:presLayoutVars>
      </dgm:prSet>
      <dgm:spPr/>
    </dgm:pt>
    <dgm:pt modelId="{65E1F872-C014-A048-B65E-06C689663AE5}" type="pres">
      <dgm:prSet presAssocID="{136C1B8A-5B8D-804A-9529-1094E7378C1D}" presName="rootConnector" presStyleLbl="node2" presStyleIdx="0" presStyleCnt="0"/>
      <dgm:spPr/>
    </dgm:pt>
    <dgm:pt modelId="{978E9AC8-6D67-AA4C-A1DE-217FDF2D8CB6}" type="pres">
      <dgm:prSet presAssocID="{136C1B8A-5B8D-804A-9529-1094E7378C1D}" presName="hierChild4" presStyleCnt="0"/>
      <dgm:spPr/>
    </dgm:pt>
    <dgm:pt modelId="{DFB2BE41-4084-6547-BD73-98C2A5F271D3}" type="pres">
      <dgm:prSet presAssocID="{136C1B8A-5B8D-804A-9529-1094E7378C1D}" presName="hierChild5" presStyleCnt="0"/>
      <dgm:spPr/>
    </dgm:pt>
    <dgm:pt modelId="{15B0E78F-9BDE-DF46-9007-7F46466BA84E}" type="pres">
      <dgm:prSet presAssocID="{F85B18E4-AB04-0D44-B522-E4409C637836}" presName="Name37" presStyleLbl="parChTrans1D2" presStyleIdx="1" presStyleCnt="3"/>
      <dgm:spPr/>
    </dgm:pt>
    <dgm:pt modelId="{BFCC1EFC-8674-F345-BCE0-98BD38A243A2}" type="pres">
      <dgm:prSet presAssocID="{25D87D56-8E93-3C42-962F-FDE0BFAD92D5}" presName="hierRoot2" presStyleCnt="0">
        <dgm:presLayoutVars>
          <dgm:hierBranch val="init"/>
        </dgm:presLayoutVars>
      </dgm:prSet>
      <dgm:spPr/>
    </dgm:pt>
    <dgm:pt modelId="{A44E3DF8-D4CD-C743-9DAF-7A524EA8A142}" type="pres">
      <dgm:prSet presAssocID="{25D87D56-8E93-3C42-962F-FDE0BFAD92D5}" presName="rootComposite" presStyleCnt="0"/>
      <dgm:spPr/>
    </dgm:pt>
    <dgm:pt modelId="{496AD34F-AD22-324C-A76E-E3E85DE747F3}" type="pres">
      <dgm:prSet presAssocID="{25D87D56-8E93-3C42-962F-FDE0BFAD92D5}" presName="rootText" presStyleLbl="node1" presStyleIdx="1" presStyleCnt="5">
        <dgm:presLayoutVars>
          <dgm:chMax/>
          <dgm:chPref val="3"/>
        </dgm:presLayoutVars>
      </dgm:prSet>
      <dgm:spPr/>
    </dgm:pt>
    <dgm:pt modelId="{C56C69D9-2F00-6946-A6CB-CE5C655CA39B}" type="pres">
      <dgm:prSet presAssocID="{25D87D56-8E93-3C42-962F-FDE0BFAD92D5}" presName="titleText2" presStyleLbl="fgAcc1" presStyleIdx="1" presStyleCnt="5">
        <dgm:presLayoutVars>
          <dgm:chMax val="0"/>
          <dgm:chPref val="0"/>
        </dgm:presLayoutVars>
      </dgm:prSet>
      <dgm:spPr/>
    </dgm:pt>
    <dgm:pt modelId="{64C0B3A8-C56D-F546-8140-0296EEA909E1}" type="pres">
      <dgm:prSet presAssocID="{25D87D56-8E93-3C42-962F-FDE0BFAD92D5}" presName="rootConnector" presStyleLbl="node2" presStyleIdx="0" presStyleCnt="0"/>
      <dgm:spPr/>
    </dgm:pt>
    <dgm:pt modelId="{742AF577-9E5D-B246-B88E-1DFAAA9AE370}" type="pres">
      <dgm:prSet presAssocID="{25D87D56-8E93-3C42-962F-FDE0BFAD92D5}" presName="hierChild4" presStyleCnt="0"/>
      <dgm:spPr/>
    </dgm:pt>
    <dgm:pt modelId="{D36D611D-D363-444C-AD11-9AD0466A3749}" type="pres">
      <dgm:prSet presAssocID="{DD762170-00B4-5241-B263-FE7ADB05AAF0}" presName="Name37" presStyleLbl="parChTrans1D3" presStyleIdx="0" presStyleCnt="2"/>
      <dgm:spPr/>
    </dgm:pt>
    <dgm:pt modelId="{72CA474B-4FF9-D24A-A9DA-BCDBFE9FF734}" type="pres">
      <dgm:prSet presAssocID="{AEF9115F-F24C-7646-8308-C72091BF4AB0}" presName="hierRoot2" presStyleCnt="0">
        <dgm:presLayoutVars>
          <dgm:hierBranch val="init"/>
        </dgm:presLayoutVars>
      </dgm:prSet>
      <dgm:spPr/>
    </dgm:pt>
    <dgm:pt modelId="{E3283450-1027-B441-A112-0E6B4ADA7FD6}" type="pres">
      <dgm:prSet presAssocID="{AEF9115F-F24C-7646-8308-C72091BF4AB0}" presName="rootComposite" presStyleCnt="0"/>
      <dgm:spPr/>
    </dgm:pt>
    <dgm:pt modelId="{56E6D4C9-8A7C-4A4C-8CC7-56B52A6AC83F}" type="pres">
      <dgm:prSet presAssocID="{AEF9115F-F24C-7646-8308-C72091BF4AB0}" presName="rootText" presStyleLbl="node1" presStyleIdx="2" presStyleCnt="5">
        <dgm:presLayoutVars>
          <dgm:chMax/>
          <dgm:chPref val="3"/>
        </dgm:presLayoutVars>
      </dgm:prSet>
      <dgm:spPr/>
    </dgm:pt>
    <dgm:pt modelId="{C6293A3F-0F41-7D4E-9A2D-E2C556CA84BE}" type="pres">
      <dgm:prSet presAssocID="{AEF9115F-F24C-7646-8308-C72091BF4AB0}" presName="titleText2" presStyleLbl="fgAcc1" presStyleIdx="2" presStyleCnt="5" custLinFactNeighborX="-15679">
        <dgm:presLayoutVars>
          <dgm:chMax val="0"/>
          <dgm:chPref val="0"/>
        </dgm:presLayoutVars>
      </dgm:prSet>
      <dgm:spPr/>
    </dgm:pt>
    <dgm:pt modelId="{F18C1AAF-9079-FC44-982E-AA09B181B827}" type="pres">
      <dgm:prSet presAssocID="{AEF9115F-F24C-7646-8308-C72091BF4AB0}" presName="rootConnector" presStyleLbl="node3" presStyleIdx="0" presStyleCnt="0"/>
      <dgm:spPr/>
    </dgm:pt>
    <dgm:pt modelId="{CE72D2CB-D495-3646-8FF2-E66386448566}" type="pres">
      <dgm:prSet presAssocID="{AEF9115F-F24C-7646-8308-C72091BF4AB0}" presName="hierChild4" presStyleCnt="0"/>
      <dgm:spPr/>
    </dgm:pt>
    <dgm:pt modelId="{ED20F1D6-84C3-B240-BF02-20E48024C075}" type="pres">
      <dgm:prSet presAssocID="{AEF9115F-F24C-7646-8308-C72091BF4AB0}" presName="hierChild5" presStyleCnt="0"/>
      <dgm:spPr/>
    </dgm:pt>
    <dgm:pt modelId="{9358183B-A63A-DC47-8379-A65747498656}" type="pres">
      <dgm:prSet presAssocID="{25D87D56-8E93-3C42-962F-FDE0BFAD92D5}" presName="hierChild5" presStyleCnt="0"/>
      <dgm:spPr/>
    </dgm:pt>
    <dgm:pt modelId="{7B90D29B-E8BA-BD40-8028-D812D61511B6}" type="pres">
      <dgm:prSet presAssocID="{F9478AB8-4362-0B41-8A7B-11798B93FB99}" presName="Name37" presStyleLbl="parChTrans1D2" presStyleIdx="2" presStyleCnt="3"/>
      <dgm:spPr/>
    </dgm:pt>
    <dgm:pt modelId="{7426A62B-FCA7-C246-B17D-22A7661EF5CC}" type="pres">
      <dgm:prSet presAssocID="{EE367013-F890-8E4C-AAEF-A5C8A84F0FAA}" presName="hierRoot2" presStyleCnt="0">
        <dgm:presLayoutVars>
          <dgm:hierBranch val="init"/>
        </dgm:presLayoutVars>
      </dgm:prSet>
      <dgm:spPr/>
    </dgm:pt>
    <dgm:pt modelId="{7B17B3CD-093D-CC48-AB7C-13729FD4A596}" type="pres">
      <dgm:prSet presAssocID="{EE367013-F890-8E4C-AAEF-A5C8A84F0FAA}" presName="rootComposite" presStyleCnt="0"/>
      <dgm:spPr/>
    </dgm:pt>
    <dgm:pt modelId="{7F04AB0F-86A1-154A-877B-A80B2B782615}" type="pres">
      <dgm:prSet presAssocID="{EE367013-F890-8E4C-AAEF-A5C8A84F0FAA}" presName="rootText" presStyleLbl="node1" presStyleIdx="3" presStyleCnt="5">
        <dgm:presLayoutVars>
          <dgm:chMax/>
          <dgm:chPref val="3"/>
        </dgm:presLayoutVars>
      </dgm:prSet>
      <dgm:spPr/>
    </dgm:pt>
    <dgm:pt modelId="{29B233B9-0087-1E4A-BB6A-A1AB660A5DBF}" type="pres">
      <dgm:prSet presAssocID="{EE367013-F890-8E4C-AAEF-A5C8A84F0FAA}" presName="titleText2" presStyleLbl="fgAcc1" presStyleIdx="3" presStyleCnt="5">
        <dgm:presLayoutVars>
          <dgm:chMax val="0"/>
          <dgm:chPref val="0"/>
        </dgm:presLayoutVars>
      </dgm:prSet>
      <dgm:spPr/>
    </dgm:pt>
    <dgm:pt modelId="{7AA2B3B5-596B-774B-902C-8B368C3522BF}" type="pres">
      <dgm:prSet presAssocID="{EE367013-F890-8E4C-AAEF-A5C8A84F0FAA}" presName="rootConnector" presStyleLbl="node2" presStyleIdx="0" presStyleCnt="0"/>
      <dgm:spPr/>
    </dgm:pt>
    <dgm:pt modelId="{CAEA2C0A-7D3E-984C-9225-22FECF3ABF6E}" type="pres">
      <dgm:prSet presAssocID="{EE367013-F890-8E4C-AAEF-A5C8A84F0FAA}" presName="hierChild4" presStyleCnt="0"/>
      <dgm:spPr/>
    </dgm:pt>
    <dgm:pt modelId="{0D0EC731-40FD-FC44-BD3C-79883DCABF6D}" type="pres">
      <dgm:prSet presAssocID="{6BF850F6-8F28-0249-AB44-596B23649036}" presName="Name37" presStyleLbl="parChTrans1D3" presStyleIdx="1" presStyleCnt="2"/>
      <dgm:spPr/>
    </dgm:pt>
    <dgm:pt modelId="{F4F93D7C-6113-0D4E-962F-691F19FE00DA}" type="pres">
      <dgm:prSet presAssocID="{57AA786E-F54C-1343-92CE-2325FB285FF6}" presName="hierRoot2" presStyleCnt="0">
        <dgm:presLayoutVars>
          <dgm:hierBranch val="init"/>
        </dgm:presLayoutVars>
      </dgm:prSet>
      <dgm:spPr/>
    </dgm:pt>
    <dgm:pt modelId="{62902E45-6253-C34D-806D-6E34C36EE50B}" type="pres">
      <dgm:prSet presAssocID="{57AA786E-F54C-1343-92CE-2325FB285FF6}" presName="rootComposite" presStyleCnt="0"/>
      <dgm:spPr/>
    </dgm:pt>
    <dgm:pt modelId="{EECC3A1B-10CD-E24A-B01F-AC30F52F7E14}" type="pres">
      <dgm:prSet presAssocID="{57AA786E-F54C-1343-92CE-2325FB285FF6}" presName="rootText" presStyleLbl="node1" presStyleIdx="4" presStyleCnt="5">
        <dgm:presLayoutVars>
          <dgm:chMax/>
          <dgm:chPref val="3"/>
        </dgm:presLayoutVars>
      </dgm:prSet>
      <dgm:spPr/>
    </dgm:pt>
    <dgm:pt modelId="{B66B62EC-E0E8-B645-A884-9B1AF4A5EB3A}" type="pres">
      <dgm:prSet presAssocID="{57AA786E-F54C-1343-92CE-2325FB285FF6}" presName="titleText2" presStyleLbl="fgAcc1" presStyleIdx="4" presStyleCnt="5" custLinFactNeighborX="-16660">
        <dgm:presLayoutVars>
          <dgm:chMax val="0"/>
          <dgm:chPref val="0"/>
        </dgm:presLayoutVars>
      </dgm:prSet>
      <dgm:spPr/>
    </dgm:pt>
    <dgm:pt modelId="{B322FF96-672A-E44E-95C3-CB862DF2273C}" type="pres">
      <dgm:prSet presAssocID="{57AA786E-F54C-1343-92CE-2325FB285FF6}" presName="rootConnector" presStyleLbl="node3" presStyleIdx="0" presStyleCnt="0"/>
      <dgm:spPr/>
    </dgm:pt>
    <dgm:pt modelId="{C8F9CAA2-97E6-044B-AA1B-ED4993751FF9}" type="pres">
      <dgm:prSet presAssocID="{57AA786E-F54C-1343-92CE-2325FB285FF6}" presName="hierChild4" presStyleCnt="0"/>
      <dgm:spPr/>
    </dgm:pt>
    <dgm:pt modelId="{5BECBD07-C67C-A541-9100-E117391E9C91}" type="pres">
      <dgm:prSet presAssocID="{57AA786E-F54C-1343-92CE-2325FB285FF6}" presName="hierChild5" presStyleCnt="0"/>
      <dgm:spPr/>
    </dgm:pt>
    <dgm:pt modelId="{9FF1EFCE-B2C0-BC48-B08D-27691F9F0915}" type="pres">
      <dgm:prSet presAssocID="{EE367013-F890-8E4C-AAEF-A5C8A84F0FAA}" presName="hierChild5" presStyleCnt="0"/>
      <dgm:spPr/>
    </dgm:pt>
    <dgm:pt modelId="{95B69F42-08F2-BF44-A5FB-979EF5917597}" type="pres">
      <dgm:prSet presAssocID="{6BF3D4C6-DD3D-8A40-937D-26C1E3009CBD}" presName="hierChild3" presStyleCnt="0"/>
      <dgm:spPr/>
    </dgm:pt>
  </dgm:ptLst>
  <dgm:cxnLst>
    <dgm:cxn modelId="{5E2CAF01-5283-654B-A2F0-B7121DFAD75F}" srcId="{25D87D56-8E93-3C42-962F-FDE0BFAD92D5}" destId="{AEF9115F-F24C-7646-8308-C72091BF4AB0}" srcOrd="0" destOrd="0" parTransId="{DD762170-00B4-5241-B263-FE7ADB05AAF0}" sibTransId="{4E63CF9E-4296-3446-A9F6-EE2864A4E740}"/>
    <dgm:cxn modelId="{B6FFEC02-FEDA-C844-9153-721646F7FF0F}" type="presOf" srcId="{6BF3D4C6-DD3D-8A40-937D-26C1E3009CBD}" destId="{8C149617-8090-D14E-9513-7EB211570DE6}" srcOrd="1" destOrd="0" presId="urn:microsoft.com/office/officeart/2008/layout/NameandTitleOrganizationalChart"/>
    <dgm:cxn modelId="{C4BFEE0E-ABB3-8D48-BEFE-3637C8882586}" type="presOf" srcId="{C0C46413-7686-400D-9661-3902CA6603BA}" destId="{AA1EF228-5692-C943-BBF2-2DF93D7C83E1}" srcOrd="0" destOrd="0" presId="urn:microsoft.com/office/officeart/2008/layout/NameandTitleOrganizationalChart"/>
    <dgm:cxn modelId="{BD4DF915-1F8D-9845-A941-AF4F43EA74A5}" type="presOf" srcId="{EE367013-F890-8E4C-AAEF-A5C8A84F0FAA}" destId="{7AA2B3B5-596B-774B-902C-8B368C3522BF}" srcOrd="1" destOrd="0" presId="urn:microsoft.com/office/officeart/2008/layout/NameandTitleOrganizationalChart"/>
    <dgm:cxn modelId="{A4FFE31A-9A97-6C42-A9CA-8B2E75EB5409}" srcId="{6BF3D4C6-DD3D-8A40-937D-26C1E3009CBD}" destId="{136C1B8A-5B8D-804A-9529-1094E7378C1D}" srcOrd="0" destOrd="0" parTransId="{5DEC45AF-E7DD-3140-9B0C-78B1399056FC}" sibTransId="{4767903D-909D-D546-A34E-49106C8651AC}"/>
    <dgm:cxn modelId="{9D997B28-1374-4341-BD35-4E7D99BB162B}" srcId="{6BF3D4C6-DD3D-8A40-937D-26C1E3009CBD}" destId="{25D87D56-8E93-3C42-962F-FDE0BFAD92D5}" srcOrd="1" destOrd="0" parTransId="{F85B18E4-AB04-0D44-B522-E4409C637836}" sibTransId="{865F4277-D0D2-9941-8278-342FC07BCD8E}"/>
    <dgm:cxn modelId="{408BC62C-F4CB-C647-B350-8260F8F5326B}" type="presOf" srcId="{CB116707-3B78-6F49-8B91-50DEC97B9A10}" destId="{29B233B9-0087-1E4A-BB6A-A1AB660A5DBF}" srcOrd="0" destOrd="0" presId="urn:microsoft.com/office/officeart/2008/layout/NameandTitleOrganizationalChart"/>
    <dgm:cxn modelId="{8DB8A330-2AC2-F84A-80D5-B9EEB4CE583C}" srcId="{EE367013-F890-8E4C-AAEF-A5C8A84F0FAA}" destId="{57AA786E-F54C-1343-92CE-2325FB285FF6}" srcOrd="0" destOrd="0" parTransId="{6BF850F6-8F28-0249-AB44-596B23649036}" sibTransId="{5C0F7DA9-D964-DE40-9F7E-655C997F29E2}"/>
    <dgm:cxn modelId="{45F80C31-B182-0F4E-89A1-8627A9028653}" type="presOf" srcId="{AEF9115F-F24C-7646-8308-C72091BF4AB0}" destId="{56E6D4C9-8A7C-4A4C-8CC7-56B52A6AC83F}" srcOrd="0" destOrd="0" presId="urn:microsoft.com/office/officeart/2008/layout/NameandTitleOrganizationalChart"/>
    <dgm:cxn modelId="{27167334-C02A-6643-A6B7-5D3E9A9717EF}" type="presOf" srcId="{136C1B8A-5B8D-804A-9529-1094E7378C1D}" destId="{158A6BF8-DD74-FF41-A25C-B3028E388025}" srcOrd="0" destOrd="0" presId="urn:microsoft.com/office/officeart/2008/layout/NameandTitleOrganizationalChart"/>
    <dgm:cxn modelId="{129E9B3A-6ED4-2547-B0C0-304CB349EB13}" srcId="{C0C46413-7686-400D-9661-3902CA6603BA}" destId="{6BF3D4C6-DD3D-8A40-937D-26C1E3009CBD}" srcOrd="0" destOrd="0" parTransId="{9BA2A264-0D92-8D41-82F2-313D992B44DD}" sibTransId="{B7C9245F-2182-E645-8507-5C1E5DFF6CDF}"/>
    <dgm:cxn modelId="{BBF7183D-58FC-5A4F-A865-F79C21BBF1EE}" type="presOf" srcId="{B7C9245F-2182-E645-8507-5C1E5DFF6CDF}" destId="{BBA19C32-03B9-AA4A-B52F-9F57CBBADA9E}" srcOrd="0" destOrd="0" presId="urn:microsoft.com/office/officeart/2008/layout/NameandTitleOrganizationalChart"/>
    <dgm:cxn modelId="{4EB7914D-99ED-7445-8452-0BEFE60D94F6}" type="presOf" srcId="{F9478AB8-4362-0B41-8A7B-11798B93FB99}" destId="{7B90D29B-E8BA-BD40-8028-D812D61511B6}" srcOrd="0" destOrd="0" presId="urn:microsoft.com/office/officeart/2008/layout/NameandTitleOrganizationalChart"/>
    <dgm:cxn modelId="{B8D43765-6394-E545-98F8-EAB22EC01869}" type="presOf" srcId="{EE367013-F890-8E4C-AAEF-A5C8A84F0FAA}" destId="{7F04AB0F-86A1-154A-877B-A80B2B782615}" srcOrd="0" destOrd="0" presId="urn:microsoft.com/office/officeart/2008/layout/NameandTitleOrganizationalChart"/>
    <dgm:cxn modelId="{4E09FB67-1563-934A-AB75-96413A1373AE}" type="presOf" srcId="{4E63CF9E-4296-3446-A9F6-EE2864A4E740}" destId="{C6293A3F-0F41-7D4E-9A2D-E2C556CA84BE}" srcOrd="0" destOrd="0" presId="urn:microsoft.com/office/officeart/2008/layout/NameandTitleOrganizationalChart"/>
    <dgm:cxn modelId="{5AAF2975-DF30-884F-A52F-1D12FB9A3A32}" type="presOf" srcId="{5DEC45AF-E7DD-3140-9B0C-78B1399056FC}" destId="{9DAFBE77-95F5-6040-A7C8-8EF32E3C8B3B}" srcOrd="0" destOrd="0" presId="urn:microsoft.com/office/officeart/2008/layout/NameandTitleOrganizationalChart"/>
    <dgm:cxn modelId="{F7068884-8423-6745-946D-C6847292DAD3}" type="presOf" srcId="{865F4277-D0D2-9941-8278-342FC07BCD8E}" destId="{C56C69D9-2F00-6946-A6CB-CE5C655CA39B}" srcOrd="0" destOrd="0" presId="urn:microsoft.com/office/officeart/2008/layout/NameandTitleOrganizationalChart"/>
    <dgm:cxn modelId="{252F198E-39DF-AF4D-A3BE-D142B23AD944}" type="presOf" srcId="{AEF9115F-F24C-7646-8308-C72091BF4AB0}" destId="{F18C1AAF-9079-FC44-982E-AA09B181B827}" srcOrd="1" destOrd="0" presId="urn:microsoft.com/office/officeart/2008/layout/NameandTitleOrganizationalChart"/>
    <dgm:cxn modelId="{3C8DF89C-21DC-8A4E-87F1-8201CFCCA947}" type="presOf" srcId="{25D87D56-8E93-3C42-962F-FDE0BFAD92D5}" destId="{64C0B3A8-C56D-F546-8140-0296EEA909E1}" srcOrd="1" destOrd="0" presId="urn:microsoft.com/office/officeart/2008/layout/NameandTitleOrganizationalChart"/>
    <dgm:cxn modelId="{9F5F85A8-DD8C-2E44-933B-888153FBE35E}" srcId="{6BF3D4C6-DD3D-8A40-937D-26C1E3009CBD}" destId="{EE367013-F890-8E4C-AAEF-A5C8A84F0FAA}" srcOrd="2" destOrd="0" parTransId="{F9478AB8-4362-0B41-8A7B-11798B93FB99}" sibTransId="{CB116707-3B78-6F49-8B91-50DEC97B9A10}"/>
    <dgm:cxn modelId="{B71475AD-F736-2944-BD30-B5E37952EAD9}" type="presOf" srcId="{136C1B8A-5B8D-804A-9529-1094E7378C1D}" destId="{65E1F872-C014-A048-B65E-06C689663AE5}" srcOrd="1" destOrd="0" presId="urn:microsoft.com/office/officeart/2008/layout/NameandTitleOrganizationalChart"/>
    <dgm:cxn modelId="{5A8439B5-0896-1844-93D6-BC814FDA36FB}" type="presOf" srcId="{6BF3D4C6-DD3D-8A40-937D-26C1E3009CBD}" destId="{E8C38092-95ED-4849-85EE-4FC32CB90615}" srcOrd="0" destOrd="0" presId="urn:microsoft.com/office/officeart/2008/layout/NameandTitleOrganizationalChart"/>
    <dgm:cxn modelId="{1B0319C3-9A82-9842-AE74-3D324C65EC15}" type="presOf" srcId="{25D87D56-8E93-3C42-962F-FDE0BFAD92D5}" destId="{496AD34F-AD22-324C-A76E-E3E85DE747F3}" srcOrd="0" destOrd="0" presId="urn:microsoft.com/office/officeart/2008/layout/NameandTitleOrganizationalChart"/>
    <dgm:cxn modelId="{ADA5EECC-AE43-0E46-B15D-7FBF5DFA5E92}" type="presOf" srcId="{6BF850F6-8F28-0249-AB44-596B23649036}" destId="{0D0EC731-40FD-FC44-BD3C-79883DCABF6D}" srcOrd="0" destOrd="0" presId="urn:microsoft.com/office/officeart/2008/layout/NameandTitleOrganizationalChart"/>
    <dgm:cxn modelId="{982DB0CD-5DAD-0341-84F5-ED68503D24DB}" type="presOf" srcId="{5C0F7DA9-D964-DE40-9F7E-655C997F29E2}" destId="{B66B62EC-E0E8-B645-A884-9B1AF4A5EB3A}" srcOrd="0" destOrd="0" presId="urn:microsoft.com/office/officeart/2008/layout/NameandTitleOrganizationalChart"/>
    <dgm:cxn modelId="{6C4684CF-14AA-6748-8F79-F21DCD1DF83B}" type="presOf" srcId="{4767903D-909D-D546-A34E-49106C8651AC}" destId="{1DC86CAF-7E3F-684F-BEF5-13A16BDE2607}" srcOrd="0" destOrd="0" presId="urn:microsoft.com/office/officeart/2008/layout/NameandTitleOrganizationalChart"/>
    <dgm:cxn modelId="{D8A9FFE5-CE42-C842-BB72-10C2A1ABF8FB}" type="presOf" srcId="{57AA786E-F54C-1343-92CE-2325FB285FF6}" destId="{B322FF96-672A-E44E-95C3-CB862DF2273C}" srcOrd="1" destOrd="0" presId="urn:microsoft.com/office/officeart/2008/layout/NameandTitleOrganizationalChart"/>
    <dgm:cxn modelId="{A8BD1AF0-D37F-374A-B9A1-345A858F606A}" type="presOf" srcId="{57AA786E-F54C-1343-92CE-2325FB285FF6}" destId="{EECC3A1B-10CD-E24A-B01F-AC30F52F7E14}" srcOrd="0" destOrd="0" presId="urn:microsoft.com/office/officeart/2008/layout/NameandTitleOrganizationalChart"/>
    <dgm:cxn modelId="{633C2CF1-DBBA-174C-94A7-7AC1D695CC09}" type="presOf" srcId="{DD762170-00B4-5241-B263-FE7ADB05AAF0}" destId="{D36D611D-D363-444C-AD11-9AD0466A3749}" srcOrd="0" destOrd="0" presId="urn:microsoft.com/office/officeart/2008/layout/NameandTitleOrganizationalChart"/>
    <dgm:cxn modelId="{AF690AFE-02E7-9F46-A52A-2BBF30BDFCB4}" type="presOf" srcId="{F85B18E4-AB04-0D44-B522-E4409C637836}" destId="{15B0E78F-9BDE-DF46-9007-7F46466BA84E}" srcOrd="0" destOrd="0" presId="urn:microsoft.com/office/officeart/2008/layout/NameandTitleOrganizationalChart"/>
    <dgm:cxn modelId="{A094BFC8-B4FA-E549-97A5-04EEA1B18B13}" type="presParOf" srcId="{AA1EF228-5692-C943-BBF2-2DF93D7C83E1}" destId="{F65011CC-3389-B943-9E09-DF4DFF31CC8F}" srcOrd="0" destOrd="0" presId="urn:microsoft.com/office/officeart/2008/layout/NameandTitleOrganizationalChart"/>
    <dgm:cxn modelId="{E61C3815-DDF9-6743-A754-3AFFF00A5459}" type="presParOf" srcId="{F65011CC-3389-B943-9E09-DF4DFF31CC8F}" destId="{4CB11DD6-E046-2944-98AA-138B2F1B1A0C}" srcOrd="0" destOrd="0" presId="urn:microsoft.com/office/officeart/2008/layout/NameandTitleOrganizationalChart"/>
    <dgm:cxn modelId="{90E64C87-A70F-A14B-BC94-BC0C968E7486}" type="presParOf" srcId="{4CB11DD6-E046-2944-98AA-138B2F1B1A0C}" destId="{E8C38092-95ED-4849-85EE-4FC32CB90615}" srcOrd="0" destOrd="0" presId="urn:microsoft.com/office/officeart/2008/layout/NameandTitleOrganizationalChart"/>
    <dgm:cxn modelId="{71F235CC-430E-F545-83E8-91568BDAEB0D}" type="presParOf" srcId="{4CB11DD6-E046-2944-98AA-138B2F1B1A0C}" destId="{BBA19C32-03B9-AA4A-B52F-9F57CBBADA9E}" srcOrd="1" destOrd="0" presId="urn:microsoft.com/office/officeart/2008/layout/NameandTitleOrganizationalChart"/>
    <dgm:cxn modelId="{A7F100FD-AE22-574F-9B1C-B0E3195D1997}" type="presParOf" srcId="{4CB11DD6-E046-2944-98AA-138B2F1B1A0C}" destId="{8C149617-8090-D14E-9513-7EB211570DE6}" srcOrd="2" destOrd="0" presId="urn:microsoft.com/office/officeart/2008/layout/NameandTitleOrganizationalChart"/>
    <dgm:cxn modelId="{958DAB12-03F3-F341-9FA0-03E64FA0560F}" type="presParOf" srcId="{F65011CC-3389-B943-9E09-DF4DFF31CC8F}" destId="{DC33894C-59DE-1740-87A8-9408F2662B46}" srcOrd="1" destOrd="0" presId="urn:microsoft.com/office/officeart/2008/layout/NameandTitleOrganizationalChart"/>
    <dgm:cxn modelId="{1048122B-8709-9143-9FB0-390CCA08CB2A}" type="presParOf" srcId="{DC33894C-59DE-1740-87A8-9408F2662B46}" destId="{9DAFBE77-95F5-6040-A7C8-8EF32E3C8B3B}" srcOrd="0" destOrd="0" presId="urn:microsoft.com/office/officeart/2008/layout/NameandTitleOrganizationalChart"/>
    <dgm:cxn modelId="{27E2B079-D9F8-1A4B-9BA0-65C6A1904DBC}" type="presParOf" srcId="{DC33894C-59DE-1740-87A8-9408F2662B46}" destId="{DFA436A6-45C6-3145-885E-F22EA472C080}" srcOrd="1" destOrd="0" presId="urn:microsoft.com/office/officeart/2008/layout/NameandTitleOrganizationalChart"/>
    <dgm:cxn modelId="{1D9A9B92-ACF9-054B-A65E-941A70D2A082}" type="presParOf" srcId="{DFA436A6-45C6-3145-885E-F22EA472C080}" destId="{35C887E1-EE32-C546-A6C1-C6B674B733EE}" srcOrd="0" destOrd="0" presId="urn:microsoft.com/office/officeart/2008/layout/NameandTitleOrganizationalChart"/>
    <dgm:cxn modelId="{57BDB89A-3BFC-FC4D-8E32-2D230C8AE002}" type="presParOf" srcId="{35C887E1-EE32-C546-A6C1-C6B674B733EE}" destId="{158A6BF8-DD74-FF41-A25C-B3028E388025}" srcOrd="0" destOrd="0" presId="urn:microsoft.com/office/officeart/2008/layout/NameandTitleOrganizationalChart"/>
    <dgm:cxn modelId="{D4D1595B-ECC7-9A4A-B947-AB00A41163D4}" type="presParOf" srcId="{35C887E1-EE32-C546-A6C1-C6B674B733EE}" destId="{1DC86CAF-7E3F-684F-BEF5-13A16BDE2607}" srcOrd="1" destOrd="0" presId="urn:microsoft.com/office/officeart/2008/layout/NameandTitleOrganizationalChart"/>
    <dgm:cxn modelId="{F05736D0-8F86-F74A-83FE-8187F722E35F}" type="presParOf" srcId="{35C887E1-EE32-C546-A6C1-C6B674B733EE}" destId="{65E1F872-C014-A048-B65E-06C689663AE5}" srcOrd="2" destOrd="0" presId="urn:microsoft.com/office/officeart/2008/layout/NameandTitleOrganizationalChart"/>
    <dgm:cxn modelId="{A2F4F42C-80C8-714E-B7E8-59C9E969BDCE}" type="presParOf" srcId="{DFA436A6-45C6-3145-885E-F22EA472C080}" destId="{978E9AC8-6D67-AA4C-A1DE-217FDF2D8CB6}" srcOrd="1" destOrd="0" presId="urn:microsoft.com/office/officeart/2008/layout/NameandTitleOrganizationalChart"/>
    <dgm:cxn modelId="{90BB03E0-8DF7-7148-A6E5-EBE4510EA9C9}" type="presParOf" srcId="{DFA436A6-45C6-3145-885E-F22EA472C080}" destId="{DFB2BE41-4084-6547-BD73-98C2A5F271D3}" srcOrd="2" destOrd="0" presId="urn:microsoft.com/office/officeart/2008/layout/NameandTitleOrganizationalChart"/>
    <dgm:cxn modelId="{EBEEF66F-CC43-E44C-963D-08CAB7DBB4A4}" type="presParOf" srcId="{DC33894C-59DE-1740-87A8-9408F2662B46}" destId="{15B0E78F-9BDE-DF46-9007-7F46466BA84E}" srcOrd="2" destOrd="0" presId="urn:microsoft.com/office/officeart/2008/layout/NameandTitleOrganizationalChart"/>
    <dgm:cxn modelId="{9DB9CEDA-5278-6C48-9683-65AB483E0D68}" type="presParOf" srcId="{DC33894C-59DE-1740-87A8-9408F2662B46}" destId="{BFCC1EFC-8674-F345-BCE0-98BD38A243A2}" srcOrd="3" destOrd="0" presId="urn:microsoft.com/office/officeart/2008/layout/NameandTitleOrganizationalChart"/>
    <dgm:cxn modelId="{9FAD459F-63DB-CA4F-B431-398A9098AF8C}" type="presParOf" srcId="{BFCC1EFC-8674-F345-BCE0-98BD38A243A2}" destId="{A44E3DF8-D4CD-C743-9DAF-7A524EA8A142}" srcOrd="0" destOrd="0" presId="urn:microsoft.com/office/officeart/2008/layout/NameandTitleOrganizationalChart"/>
    <dgm:cxn modelId="{8CC009B0-15CB-D944-AE24-6B64FBC4CED5}" type="presParOf" srcId="{A44E3DF8-D4CD-C743-9DAF-7A524EA8A142}" destId="{496AD34F-AD22-324C-A76E-E3E85DE747F3}" srcOrd="0" destOrd="0" presId="urn:microsoft.com/office/officeart/2008/layout/NameandTitleOrganizationalChart"/>
    <dgm:cxn modelId="{638EE383-ED98-974A-AFC0-2F10D0ABD0C2}" type="presParOf" srcId="{A44E3DF8-D4CD-C743-9DAF-7A524EA8A142}" destId="{C56C69D9-2F00-6946-A6CB-CE5C655CA39B}" srcOrd="1" destOrd="0" presId="urn:microsoft.com/office/officeart/2008/layout/NameandTitleOrganizationalChart"/>
    <dgm:cxn modelId="{CDE32454-FEC8-FE4D-8D9F-55B4AD01812C}" type="presParOf" srcId="{A44E3DF8-D4CD-C743-9DAF-7A524EA8A142}" destId="{64C0B3A8-C56D-F546-8140-0296EEA909E1}" srcOrd="2" destOrd="0" presId="urn:microsoft.com/office/officeart/2008/layout/NameandTitleOrganizationalChart"/>
    <dgm:cxn modelId="{C3B2FA8F-9174-494C-A5E4-B27DD025D212}" type="presParOf" srcId="{BFCC1EFC-8674-F345-BCE0-98BD38A243A2}" destId="{742AF577-9E5D-B246-B88E-1DFAAA9AE370}" srcOrd="1" destOrd="0" presId="urn:microsoft.com/office/officeart/2008/layout/NameandTitleOrganizationalChart"/>
    <dgm:cxn modelId="{1B6143EA-30C6-774A-B949-36ABA8C46050}" type="presParOf" srcId="{742AF577-9E5D-B246-B88E-1DFAAA9AE370}" destId="{D36D611D-D363-444C-AD11-9AD0466A3749}" srcOrd="0" destOrd="0" presId="urn:microsoft.com/office/officeart/2008/layout/NameandTitleOrganizationalChart"/>
    <dgm:cxn modelId="{CC96A899-BE8D-D24F-8FAB-DA1CC2BED590}" type="presParOf" srcId="{742AF577-9E5D-B246-B88E-1DFAAA9AE370}" destId="{72CA474B-4FF9-D24A-A9DA-BCDBFE9FF734}" srcOrd="1" destOrd="0" presId="urn:microsoft.com/office/officeart/2008/layout/NameandTitleOrganizationalChart"/>
    <dgm:cxn modelId="{8E5508B8-4F36-524B-976B-AF5BE1D2CD63}" type="presParOf" srcId="{72CA474B-4FF9-D24A-A9DA-BCDBFE9FF734}" destId="{E3283450-1027-B441-A112-0E6B4ADA7FD6}" srcOrd="0" destOrd="0" presId="urn:microsoft.com/office/officeart/2008/layout/NameandTitleOrganizationalChart"/>
    <dgm:cxn modelId="{42B923DC-5696-9542-93DB-AF10D94E89B8}" type="presParOf" srcId="{E3283450-1027-B441-A112-0E6B4ADA7FD6}" destId="{56E6D4C9-8A7C-4A4C-8CC7-56B52A6AC83F}" srcOrd="0" destOrd="0" presId="urn:microsoft.com/office/officeart/2008/layout/NameandTitleOrganizationalChart"/>
    <dgm:cxn modelId="{9CE688E5-73EE-5847-AF28-6AB12F3EC3DF}" type="presParOf" srcId="{E3283450-1027-B441-A112-0E6B4ADA7FD6}" destId="{C6293A3F-0F41-7D4E-9A2D-E2C556CA84BE}" srcOrd="1" destOrd="0" presId="urn:microsoft.com/office/officeart/2008/layout/NameandTitleOrganizationalChart"/>
    <dgm:cxn modelId="{0F12B1CB-340D-1048-A56C-8302BC11D75C}" type="presParOf" srcId="{E3283450-1027-B441-A112-0E6B4ADA7FD6}" destId="{F18C1AAF-9079-FC44-982E-AA09B181B827}" srcOrd="2" destOrd="0" presId="urn:microsoft.com/office/officeart/2008/layout/NameandTitleOrganizationalChart"/>
    <dgm:cxn modelId="{B96CA69A-A3FB-9C4A-A300-7F333E46706D}" type="presParOf" srcId="{72CA474B-4FF9-D24A-A9DA-BCDBFE9FF734}" destId="{CE72D2CB-D495-3646-8FF2-E66386448566}" srcOrd="1" destOrd="0" presId="urn:microsoft.com/office/officeart/2008/layout/NameandTitleOrganizationalChart"/>
    <dgm:cxn modelId="{449FBFDB-E2B0-384A-90DD-3E6A6F413B29}" type="presParOf" srcId="{72CA474B-4FF9-D24A-A9DA-BCDBFE9FF734}" destId="{ED20F1D6-84C3-B240-BF02-20E48024C075}" srcOrd="2" destOrd="0" presId="urn:microsoft.com/office/officeart/2008/layout/NameandTitleOrganizationalChart"/>
    <dgm:cxn modelId="{D0AFED7B-658F-1B4E-96D2-DDFE37982B6C}" type="presParOf" srcId="{BFCC1EFC-8674-F345-BCE0-98BD38A243A2}" destId="{9358183B-A63A-DC47-8379-A65747498656}" srcOrd="2" destOrd="0" presId="urn:microsoft.com/office/officeart/2008/layout/NameandTitleOrganizationalChart"/>
    <dgm:cxn modelId="{BC3E2E83-2AA3-0B4F-AC7E-7B05A14CA4D8}" type="presParOf" srcId="{DC33894C-59DE-1740-87A8-9408F2662B46}" destId="{7B90D29B-E8BA-BD40-8028-D812D61511B6}" srcOrd="4" destOrd="0" presId="urn:microsoft.com/office/officeart/2008/layout/NameandTitleOrganizationalChart"/>
    <dgm:cxn modelId="{273A44F4-5A97-CC4A-A2A0-9B663A16D29E}" type="presParOf" srcId="{DC33894C-59DE-1740-87A8-9408F2662B46}" destId="{7426A62B-FCA7-C246-B17D-22A7661EF5CC}" srcOrd="5" destOrd="0" presId="urn:microsoft.com/office/officeart/2008/layout/NameandTitleOrganizationalChart"/>
    <dgm:cxn modelId="{D68DB1FB-9B98-444C-B2DE-B28771624201}" type="presParOf" srcId="{7426A62B-FCA7-C246-B17D-22A7661EF5CC}" destId="{7B17B3CD-093D-CC48-AB7C-13729FD4A596}" srcOrd="0" destOrd="0" presId="urn:microsoft.com/office/officeart/2008/layout/NameandTitleOrganizationalChart"/>
    <dgm:cxn modelId="{F29ADF47-AFBA-F14B-BE7B-7914A70AF3C2}" type="presParOf" srcId="{7B17B3CD-093D-CC48-AB7C-13729FD4A596}" destId="{7F04AB0F-86A1-154A-877B-A80B2B782615}" srcOrd="0" destOrd="0" presId="urn:microsoft.com/office/officeart/2008/layout/NameandTitleOrganizationalChart"/>
    <dgm:cxn modelId="{AE357012-7501-C24D-8C33-D43E215D2B52}" type="presParOf" srcId="{7B17B3CD-093D-CC48-AB7C-13729FD4A596}" destId="{29B233B9-0087-1E4A-BB6A-A1AB660A5DBF}" srcOrd="1" destOrd="0" presId="urn:microsoft.com/office/officeart/2008/layout/NameandTitleOrganizationalChart"/>
    <dgm:cxn modelId="{2A976C3E-6444-034A-81FF-04A7B8CA8B62}" type="presParOf" srcId="{7B17B3CD-093D-CC48-AB7C-13729FD4A596}" destId="{7AA2B3B5-596B-774B-902C-8B368C3522BF}" srcOrd="2" destOrd="0" presId="urn:microsoft.com/office/officeart/2008/layout/NameandTitleOrganizationalChart"/>
    <dgm:cxn modelId="{5A673038-EAEA-A04D-898A-DF49CF57DF2D}" type="presParOf" srcId="{7426A62B-FCA7-C246-B17D-22A7661EF5CC}" destId="{CAEA2C0A-7D3E-984C-9225-22FECF3ABF6E}" srcOrd="1" destOrd="0" presId="urn:microsoft.com/office/officeart/2008/layout/NameandTitleOrganizationalChart"/>
    <dgm:cxn modelId="{B9BEEFC5-FF83-C94F-A222-A81597F3EE32}" type="presParOf" srcId="{CAEA2C0A-7D3E-984C-9225-22FECF3ABF6E}" destId="{0D0EC731-40FD-FC44-BD3C-79883DCABF6D}" srcOrd="0" destOrd="0" presId="urn:microsoft.com/office/officeart/2008/layout/NameandTitleOrganizationalChart"/>
    <dgm:cxn modelId="{6BF6B061-4397-F843-B617-0C11BAE9174A}" type="presParOf" srcId="{CAEA2C0A-7D3E-984C-9225-22FECF3ABF6E}" destId="{F4F93D7C-6113-0D4E-962F-691F19FE00DA}" srcOrd="1" destOrd="0" presId="urn:microsoft.com/office/officeart/2008/layout/NameandTitleOrganizationalChart"/>
    <dgm:cxn modelId="{17569534-396A-D147-8A0D-C13923EA1B6C}" type="presParOf" srcId="{F4F93D7C-6113-0D4E-962F-691F19FE00DA}" destId="{62902E45-6253-C34D-806D-6E34C36EE50B}" srcOrd="0" destOrd="0" presId="urn:microsoft.com/office/officeart/2008/layout/NameandTitleOrganizationalChart"/>
    <dgm:cxn modelId="{73558FBD-DF3B-994F-90E7-A7B2DC288D65}" type="presParOf" srcId="{62902E45-6253-C34D-806D-6E34C36EE50B}" destId="{EECC3A1B-10CD-E24A-B01F-AC30F52F7E14}" srcOrd="0" destOrd="0" presId="urn:microsoft.com/office/officeart/2008/layout/NameandTitleOrganizationalChart"/>
    <dgm:cxn modelId="{536E9090-FCAD-2244-A989-10998815D207}" type="presParOf" srcId="{62902E45-6253-C34D-806D-6E34C36EE50B}" destId="{B66B62EC-E0E8-B645-A884-9B1AF4A5EB3A}" srcOrd="1" destOrd="0" presId="urn:microsoft.com/office/officeart/2008/layout/NameandTitleOrganizationalChart"/>
    <dgm:cxn modelId="{9663D9A4-7E75-D743-80D8-20CAC2879D32}" type="presParOf" srcId="{62902E45-6253-C34D-806D-6E34C36EE50B}" destId="{B322FF96-672A-E44E-95C3-CB862DF2273C}" srcOrd="2" destOrd="0" presId="urn:microsoft.com/office/officeart/2008/layout/NameandTitleOrganizationalChart"/>
    <dgm:cxn modelId="{6308EB05-6398-8B4E-BF36-1AB3C556D12F}" type="presParOf" srcId="{F4F93D7C-6113-0D4E-962F-691F19FE00DA}" destId="{C8F9CAA2-97E6-044B-AA1B-ED4993751FF9}" srcOrd="1" destOrd="0" presId="urn:microsoft.com/office/officeart/2008/layout/NameandTitleOrganizationalChart"/>
    <dgm:cxn modelId="{129307F8-EE9E-944B-9E44-E46FE9E63A2F}" type="presParOf" srcId="{F4F93D7C-6113-0D4E-962F-691F19FE00DA}" destId="{5BECBD07-C67C-A541-9100-E117391E9C91}" srcOrd="2" destOrd="0" presId="urn:microsoft.com/office/officeart/2008/layout/NameandTitleOrganizationalChart"/>
    <dgm:cxn modelId="{38BC535B-31E4-324E-B6FE-F5CC1B159DD8}" type="presParOf" srcId="{7426A62B-FCA7-C246-B17D-22A7661EF5CC}" destId="{9FF1EFCE-B2C0-BC48-B08D-27691F9F0915}" srcOrd="2" destOrd="0" presId="urn:microsoft.com/office/officeart/2008/layout/NameandTitleOrganizationalChart"/>
    <dgm:cxn modelId="{6DFF5FA3-85F1-9949-AADE-22883CE5F721}" type="presParOf" srcId="{F65011CC-3389-B943-9E09-DF4DFF31CC8F}" destId="{95B69F42-08F2-BF44-A5FB-979EF5917597}" srcOrd="2" destOrd="0" presId="urn:microsoft.com/office/officeart/2008/layout/NameandTitleOrganizationalChart"/>
  </dgm:cxnLst>
  <dgm:bg>
    <a:noFill/>
  </dgm:bg>
  <dgm:whole>
    <a:ln>
      <a:solidFill>
        <a:schemeClr val="lt1"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7A6EE-49FB-4FFE-B94C-DFF37506D6E3}">
      <dsp:nvSpPr>
        <dsp:cNvPr id="0" name=""/>
        <dsp:cNvSpPr/>
      </dsp:nvSpPr>
      <dsp:spPr>
        <a:xfrm>
          <a:off x="0" y="3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1D303-4709-4F05-AC5C-180CA7866F42}">
      <dsp:nvSpPr>
        <dsp:cNvPr id="0" name=""/>
        <dsp:cNvSpPr/>
      </dsp:nvSpPr>
      <dsp:spPr>
        <a:xfrm>
          <a:off x="340116" y="255197"/>
          <a:ext cx="618394" cy="618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5B1AA-7FA6-4894-A0EB-C7F4A3F57D83}">
      <dsp:nvSpPr>
        <dsp:cNvPr id="0" name=""/>
        <dsp:cNvSpPr/>
      </dsp:nvSpPr>
      <dsp:spPr>
        <a:xfrm>
          <a:off x="1298627" y="2218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Enron corpus</a:t>
          </a:r>
        </a:p>
      </dsp:txBody>
      <dsp:txXfrm>
        <a:off x="1298627" y="2218"/>
        <a:ext cx="5587947" cy="1124352"/>
      </dsp:txXfrm>
    </dsp:sp>
    <dsp:sp modelId="{9FA02B54-DC84-DA42-B978-A0B8DA5F7279}">
      <dsp:nvSpPr>
        <dsp:cNvPr id="0" name=""/>
        <dsp:cNvSpPr/>
      </dsp:nvSpPr>
      <dsp:spPr>
        <a:xfrm>
          <a:off x="0" y="1469723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6572A-2967-4944-9A68-D64EABB87AB3}">
      <dsp:nvSpPr>
        <dsp:cNvPr id="0" name=""/>
        <dsp:cNvSpPr/>
      </dsp:nvSpPr>
      <dsp:spPr>
        <a:xfrm>
          <a:off x="340116" y="1660638"/>
          <a:ext cx="618394" cy="618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6E0D7-4B78-CF46-A5EB-BE95B8E84DBE}">
      <dsp:nvSpPr>
        <dsp:cNvPr id="0" name=""/>
        <dsp:cNvSpPr/>
      </dsp:nvSpPr>
      <dsp:spPr>
        <a:xfrm>
          <a:off x="1298627" y="1407659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Nazario corpus</a:t>
          </a:r>
        </a:p>
      </dsp:txBody>
      <dsp:txXfrm>
        <a:off x="1298627" y="1407659"/>
        <a:ext cx="5587947" cy="1124352"/>
      </dsp:txXfrm>
    </dsp:sp>
    <dsp:sp modelId="{FDEE9398-0DDB-4572-92BA-2D610AFF837C}">
      <dsp:nvSpPr>
        <dsp:cNvPr id="0" name=""/>
        <dsp:cNvSpPr/>
      </dsp:nvSpPr>
      <dsp:spPr>
        <a:xfrm>
          <a:off x="0" y="2881843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058CA-E3C6-4D42-BAD9-EE3BBA36390B}">
      <dsp:nvSpPr>
        <dsp:cNvPr id="0" name=""/>
        <dsp:cNvSpPr/>
      </dsp:nvSpPr>
      <dsp:spPr>
        <a:xfrm>
          <a:off x="340116" y="3066080"/>
          <a:ext cx="618394" cy="618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4EB16-19A3-4AE4-914B-D1D2E81EA154}">
      <dsp:nvSpPr>
        <dsp:cNvPr id="0" name=""/>
        <dsp:cNvSpPr/>
      </dsp:nvSpPr>
      <dsp:spPr>
        <a:xfrm>
          <a:off x="1298627" y="2813100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Parsed it to csv</a:t>
          </a:r>
        </a:p>
      </dsp:txBody>
      <dsp:txXfrm>
        <a:off x="1298627" y="2813100"/>
        <a:ext cx="5587947" cy="1124352"/>
      </dsp:txXfrm>
    </dsp:sp>
    <dsp:sp modelId="{4B8B9D08-44F3-425E-A479-36E5EC5E4A12}">
      <dsp:nvSpPr>
        <dsp:cNvPr id="0" name=""/>
        <dsp:cNvSpPr/>
      </dsp:nvSpPr>
      <dsp:spPr>
        <a:xfrm>
          <a:off x="0" y="4167282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8AFA7-BC7D-47E3-AA00-C31E13EB9C1A}">
      <dsp:nvSpPr>
        <dsp:cNvPr id="0" name=""/>
        <dsp:cNvSpPr/>
      </dsp:nvSpPr>
      <dsp:spPr>
        <a:xfrm>
          <a:off x="340116" y="4471521"/>
          <a:ext cx="618394" cy="618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7723B-A8BF-42C6-9620-CE6516EE1373}">
      <dsp:nvSpPr>
        <dsp:cNvPr id="0" name=""/>
        <dsp:cNvSpPr/>
      </dsp:nvSpPr>
      <dsp:spPr>
        <a:xfrm>
          <a:off x="1297000" y="4220760"/>
          <a:ext cx="5032058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Few Shot Learning</a:t>
          </a:r>
        </a:p>
      </dsp:txBody>
      <dsp:txXfrm>
        <a:off x="1297000" y="4220760"/>
        <a:ext cx="5032058" cy="1124352"/>
      </dsp:txXfrm>
    </dsp:sp>
    <dsp:sp modelId="{BB85D4DC-EDD6-46A9-A4FD-32C2C443827F}">
      <dsp:nvSpPr>
        <dsp:cNvPr id="0" name=""/>
        <dsp:cNvSpPr/>
      </dsp:nvSpPr>
      <dsp:spPr>
        <a:xfrm>
          <a:off x="4397586" y="4218541"/>
          <a:ext cx="2488988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97586" y="4218541"/>
        <a:ext cx="2488988" cy="1124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7A6EE-49FB-4FFE-B94C-DFF37506D6E3}">
      <dsp:nvSpPr>
        <dsp:cNvPr id="0" name=""/>
        <dsp:cNvSpPr/>
      </dsp:nvSpPr>
      <dsp:spPr>
        <a:xfrm>
          <a:off x="0" y="2218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1D303-4709-4F05-AC5C-180CA7866F42}">
      <dsp:nvSpPr>
        <dsp:cNvPr id="0" name=""/>
        <dsp:cNvSpPr/>
      </dsp:nvSpPr>
      <dsp:spPr>
        <a:xfrm>
          <a:off x="340116" y="255197"/>
          <a:ext cx="618394" cy="618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5B1AA-7FA6-4894-A0EB-C7F4A3F57D83}">
      <dsp:nvSpPr>
        <dsp:cNvPr id="0" name=""/>
        <dsp:cNvSpPr/>
      </dsp:nvSpPr>
      <dsp:spPr>
        <a:xfrm>
          <a:off x="1298627" y="2218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Identified and Restructured metadata</a:t>
          </a:r>
        </a:p>
      </dsp:txBody>
      <dsp:txXfrm>
        <a:off x="1298627" y="2218"/>
        <a:ext cx="5587947" cy="1124352"/>
      </dsp:txXfrm>
    </dsp:sp>
    <dsp:sp modelId="{4B8B9D08-44F3-425E-A479-36E5EC5E4A12}">
      <dsp:nvSpPr>
        <dsp:cNvPr id="0" name=""/>
        <dsp:cNvSpPr/>
      </dsp:nvSpPr>
      <dsp:spPr>
        <a:xfrm>
          <a:off x="0" y="1407659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8AFA7-BC7D-47E3-AA00-C31E13EB9C1A}">
      <dsp:nvSpPr>
        <dsp:cNvPr id="0" name=""/>
        <dsp:cNvSpPr/>
      </dsp:nvSpPr>
      <dsp:spPr>
        <a:xfrm>
          <a:off x="340116" y="1660638"/>
          <a:ext cx="618394" cy="618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7723B-A8BF-42C6-9620-CE6516EE1373}">
      <dsp:nvSpPr>
        <dsp:cNvPr id="0" name=""/>
        <dsp:cNvSpPr/>
      </dsp:nvSpPr>
      <dsp:spPr>
        <a:xfrm>
          <a:off x="1298627" y="1407659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Text Cleaning</a:t>
          </a:r>
        </a:p>
      </dsp:txBody>
      <dsp:txXfrm>
        <a:off x="1298627" y="1407659"/>
        <a:ext cx="5587947" cy="1124352"/>
      </dsp:txXfrm>
    </dsp:sp>
    <dsp:sp modelId="{FDEE9398-0DDB-4572-92BA-2D610AFF837C}">
      <dsp:nvSpPr>
        <dsp:cNvPr id="0" name=""/>
        <dsp:cNvSpPr/>
      </dsp:nvSpPr>
      <dsp:spPr>
        <a:xfrm>
          <a:off x="0" y="2813100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058CA-E3C6-4D42-BAD9-EE3BBA36390B}">
      <dsp:nvSpPr>
        <dsp:cNvPr id="0" name=""/>
        <dsp:cNvSpPr/>
      </dsp:nvSpPr>
      <dsp:spPr>
        <a:xfrm>
          <a:off x="340116" y="3066080"/>
          <a:ext cx="618394" cy="618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4EB16-19A3-4AE4-914B-D1D2E81EA154}">
      <dsp:nvSpPr>
        <dsp:cNvPr id="0" name=""/>
        <dsp:cNvSpPr/>
      </dsp:nvSpPr>
      <dsp:spPr>
        <a:xfrm>
          <a:off x="1298627" y="2813100"/>
          <a:ext cx="5587947" cy="1124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Text Mapping and Generalization</a:t>
          </a:r>
        </a:p>
      </dsp:txBody>
      <dsp:txXfrm>
        <a:off x="1298627" y="2813100"/>
        <a:ext cx="5587947" cy="1124352"/>
      </dsp:txXfrm>
    </dsp:sp>
    <dsp:sp modelId="{75157376-119B-492B-B9AF-55B024FEA7D7}">
      <dsp:nvSpPr>
        <dsp:cNvPr id="0" name=""/>
        <dsp:cNvSpPr/>
      </dsp:nvSpPr>
      <dsp:spPr>
        <a:xfrm>
          <a:off x="0" y="4218541"/>
          <a:ext cx="6886575" cy="1124352"/>
        </a:xfrm>
        <a:prstGeom prst="roundRect">
          <a:avLst>
            <a:gd name="adj" fmla="val 10000"/>
          </a:avLst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6F786-A2B8-4DA4-A38A-F3CA89904B23}">
      <dsp:nvSpPr>
        <dsp:cNvPr id="0" name=""/>
        <dsp:cNvSpPr/>
      </dsp:nvSpPr>
      <dsp:spPr>
        <a:xfrm>
          <a:off x="340116" y="4471521"/>
          <a:ext cx="618394" cy="618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F502E-D26A-46C7-B4F3-2BB73F225339}">
      <dsp:nvSpPr>
        <dsp:cNvPr id="0" name=""/>
        <dsp:cNvSpPr/>
      </dsp:nvSpPr>
      <dsp:spPr>
        <a:xfrm>
          <a:off x="1298627" y="4218541"/>
          <a:ext cx="5587947" cy="1124352"/>
        </a:xfrm>
        <a:prstGeom prst="rect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94" tIns="118994" rIns="118994" bIns="1189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Handled Class Imbalance</a:t>
          </a:r>
        </a:p>
      </dsp:txBody>
      <dsp:txXfrm>
        <a:off x="1298627" y="4218541"/>
        <a:ext cx="5587947" cy="11243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C10D5-336F-2048-911C-5902F3E6D3D4}">
      <dsp:nvSpPr>
        <dsp:cNvPr id="0" name=""/>
        <dsp:cNvSpPr/>
      </dsp:nvSpPr>
      <dsp:spPr>
        <a:xfrm rot="10800000">
          <a:off x="1423673" y="870"/>
          <a:ext cx="4569052" cy="1091286"/>
        </a:xfrm>
        <a:prstGeom prst="homePlate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22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Malicious URLs</a:t>
          </a:r>
        </a:p>
      </dsp:txBody>
      <dsp:txXfrm rot="10800000">
        <a:off x="1696494" y="870"/>
        <a:ext cx="4296231" cy="1091286"/>
      </dsp:txXfrm>
    </dsp:sp>
    <dsp:sp modelId="{5AFF2219-8D66-A144-97DA-0FDEC79F7FE4}">
      <dsp:nvSpPr>
        <dsp:cNvPr id="0" name=""/>
        <dsp:cNvSpPr/>
      </dsp:nvSpPr>
      <dsp:spPr>
        <a:xfrm>
          <a:off x="878030" y="870"/>
          <a:ext cx="1091286" cy="109128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905000">
            <a:schemeClr val="accent1">
              <a:alpha val="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D40D9-417B-5740-9CB3-35260E9B2F7F}">
      <dsp:nvSpPr>
        <dsp:cNvPr id="0" name=""/>
        <dsp:cNvSpPr/>
      </dsp:nvSpPr>
      <dsp:spPr>
        <a:xfrm rot="10800000">
          <a:off x="1423673" y="1417913"/>
          <a:ext cx="4569052" cy="1091286"/>
        </a:xfrm>
        <a:prstGeom prst="homePlate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22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Business Email Compromise</a:t>
          </a:r>
        </a:p>
      </dsp:txBody>
      <dsp:txXfrm rot="10800000">
        <a:off x="1696494" y="1417913"/>
        <a:ext cx="4296231" cy="1091286"/>
      </dsp:txXfrm>
    </dsp:sp>
    <dsp:sp modelId="{7C5210A9-DCE5-3542-870E-547E559955B6}">
      <dsp:nvSpPr>
        <dsp:cNvPr id="0" name=""/>
        <dsp:cNvSpPr/>
      </dsp:nvSpPr>
      <dsp:spPr>
        <a:xfrm>
          <a:off x="878030" y="1417913"/>
          <a:ext cx="1091286" cy="109128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413C0-45EE-A547-98AB-8D25F964A9F5}">
      <dsp:nvSpPr>
        <dsp:cNvPr id="0" name=""/>
        <dsp:cNvSpPr/>
      </dsp:nvSpPr>
      <dsp:spPr>
        <a:xfrm rot="10800000">
          <a:off x="1423673" y="2834957"/>
          <a:ext cx="4569052" cy="1091286"/>
        </a:xfrm>
        <a:prstGeom prst="homePlate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22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prstClr val="white"/>
              </a:solidFill>
            </a:rPr>
            <a:t>Brand Imposters</a:t>
          </a:r>
          <a:endParaRPr lang="en-US" sz="3000" kern="1200"/>
        </a:p>
      </dsp:txBody>
      <dsp:txXfrm rot="10800000">
        <a:off x="1696494" y="2834957"/>
        <a:ext cx="4296231" cy="1091286"/>
      </dsp:txXfrm>
    </dsp:sp>
    <dsp:sp modelId="{5AE0165C-1282-964C-8E56-88D1F07B6E63}">
      <dsp:nvSpPr>
        <dsp:cNvPr id="0" name=""/>
        <dsp:cNvSpPr/>
      </dsp:nvSpPr>
      <dsp:spPr>
        <a:xfrm>
          <a:off x="878030" y="2834957"/>
          <a:ext cx="1091286" cy="109128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75E7-2E94-D64E-8FFA-DE023CE55B44}">
      <dsp:nvSpPr>
        <dsp:cNvPr id="0" name=""/>
        <dsp:cNvSpPr/>
      </dsp:nvSpPr>
      <dsp:spPr>
        <a:xfrm>
          <a:off x="1449603" y="1300"/>
          <a:ext cx="2991244" cy="1196497"/>
        </a:xfrm>
        <a:prstGeom prst="chevron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Link </a:t>
          </a:r>
          <a:r>
            <a:rPr lang="en-US" sz="2700" kern="1200">
              <a:latin typeface="Calibri Light" panose="020F0302020204030204"/>
            </a:rPr>
            <a:t>and Domain</a:t>
          </a:r>
          <a:r>
            <a:rPr lang="en-US" sz="2700" kern="1200"/>
            <a:t> analysis</a:t>
          </a:r>
        </a:p>
      </dsp:txBody>
      <dsp:txXfrm>
        <a:off x="2047852" y="1300"/>
        <a:ext cx="1794747" cy="1196497"/>
      </dsp:txXfrm>
    </dsp:sp>
    <dsp:sp modelId="{2B234E49-1120-7F42-958E-5E944F797099}">
      <dsp:nvSpPr>
        <dsp:cNvPr id="0" name=""/>
        <dsp:cNvSpPr/>
      </dsp:nvSpPr>
      <dsp:spPr>
        <a:xfrm>
          <a:off x="1449603" y="1365308"/>
          <a:ext cx="2991244" cy="1196497"/>
        </a:xfrm>
        <a:prstGeom prst="chevron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Content analysis</a:t>
          </a:r>
        </a:p>
      </dsp:txBody>
      <dsp:txXfrm>
        <a:off x="2047852" y="1365308"/>
        <a:ext cx="1794747" cy="1196497"/>
      </dsp:txXfrm>
    </dsp:sp>
    <dsp:sp modelId="{BDF8D9CB-25E2-0546-99CD-FC98EA4AEAE7}">
      <dsp:nvSpPr>
        <dsp:cNvPr id="0" name=""/>
        <dsp:cNvSpPr/>
      </dsp:nvSpPr>
      <dsp:spPr>
        <a:xfrm>
          <a:off x="1449603" y="2729315"/>
          <a:ext cx="2991244" cy="1196497"/>
        </a:xfrm>
        <a:prstGeom prst="chevron">
          <a:avLst/>
        </a:prstGeom>
        <a:gradFill rotWithShape="0">
          <a:gsLst>
            <a:gs pos="1000">
              <a:schemeClr val="accent3">
                <a:lumMod val="89000"/>
              </a:schemeClr>
            </a:gs>
            <a:gs pos="8000">
              <a:schemeClr val="accent3">
                <a:lumMod val="89000"/>
              </a:schemeClr>
            </a:gs>
            <a:gs pos="16000">
              <a:schemeClr val="accent3">
                <a:lumMod val="75000"/>
              </a:schemeClr>
            </a:gs>
            <a:gs pos="100000">
              <a:schemeClr val="accent3">
                <a:lumMod val="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Meta data analysis</a:t>
          </a:r>
        </a:p>
      </dsp:txBody>
      <dsp:txXfrm>
        <a:off x="2047852" y="2729315"/>
        <a:ext cx="1794747" cy="11964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EC731-40FD-FC44-BD3C-79883DCABF6D}">
      <dsp:nvSpPr>
        <dsp:cNvPr id="0" name=""/>
        <dsp:cNvSpPr/>
      </dsp:nvSpPr>
      <dsp:spPr>
        <a:xfrm>
          <a:off x="5174315" y="3143847"/>
          <a:ext cx="91440" cy="4847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7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0D29B-E8BA-BD40-8028-D812D61511B6}">
      <dsp:nvSpPr>
        <dsp:cNvPr id="0" name=""/>
        <dsp:cNvSpPr/>
      </dsp:nvSpPr>
      <dsp:spPr>
        <a:xfrm>
          <a:off x="3067969" y="1273962"/>
          <a:ext cx="2152066" cy="1030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5037"/>
              </a:lnTo>
              <a:lnTo>
                <a:pt x="2152066" y="835037"/>
              </a:lnTo>
              <a:lnTo>
                <a:pt x="2152066" y="1030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D611D-D363-444C-AD11-9AD0466A3749}">
      <dsp:nvSpPr>
        <dsp:cNvPr id="0" name=""/>
        <dsp:cNvSpPr/>
      </dsp:nvSpPr>
      <dsp:spPr>
        <a:xfrm>
          <a:off x="3000111" y="3143847"/>
          <a:ext cx="91440" cy="4847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7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0E78F-9BDE-DF46-9007-7F46466BA84E}">
      <dsp:nvSpPr>
        <dsp:cNvPr id="0" name=""/>
        <dsp:cNvSpPr/>
      </dsp:nvSpPr>
      <dsp:spPr>
        <a:xfrm>
          <a:off x="3000111" y="1273962"/>
          <a:ext cx="91440" cy="1030819"/>
        </a:xfrm>
        <a:custGeom>
          <a:avLst/>
          <a:gdLst/>
          <a:ahLst/>
          <a:cxnLst/>
          <a:rect l="0" t="0" r="0" b="0"/>
          <a:pathLst>
            <a:path>
              <a:moveTo>
                <a:pt x="67857" y="0"/>
              </a:moveTo>
              <a:lnTo>
                <a:pt x="67857" y="835037"/>
              </a:lnTo>
              <a:lnTo>
                <a:pt x="45720" y="835037"/>
              </a:lnTo>
              <a:lnTo>
                <a:pt x="45720" y="1030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FBE77-95F5-6040-A7C8-8EF32E3C8B3B}">
      <dsp:nvSpPr>
        <dsp:cNvPr id="0" name=""/>
        <dsp:cNvSpPr/>
      </dsp:nvSpPr>
      <dsp:spPr>
        <a:xfrm>
          <a:off x="880493" y="1273962"/>
          <a:ext cx="2187475" cy="1051208"/>
        </a:xfrm>
        <a:custGeom>
          <a:avLst/>
          <a:gdLst/>
          <a:ahLst/>
          <a:cxnLst/>
          <a:rect l="0" t="0" r="0" b="0"/>
          <a:pathLst>
            <a:path>
              <a:moveTo>
                <a:pt x="2187475" y="0"/>
              </a:moveTo>
              <a:lnTo>
                <a:pt x="2187475" y="855426"/>
              </a:lnTo>
              <a:lnTo>
                <a:pt x="0" y="855426"/>
              </a:lnTo>
              <a:lnTo>
                <a:pt x="0" y="10512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38092-95ED-4849-85EE-4FC32CB90615}">
      <dsp:nvSpPr>
        <dsp:cNvPr id="0" name=""/>
        <dsp:cNvSpPr/>
      </dsp:nvSpPr>
      <dsp:spPr>
        <a:xfrm>
          <a:off x="2257678" y="434897"/>
          <a:ext cx="1620581" cy="839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Algorithms</a:t>
          </a:r>
        </a:p>
      </dsp:txBody>
      <dsp:txXfrm>
        <a:off x="2257678" y="434897"/>
        <a:ext cx="1620581" cy="839065"/>
      </dsp:txXfrm>
    </dsp:sp>
    <dsp:sp modelId="{BBA19C32-03B9-AA4A-B52F-9F57CBBADA9E}">
      <dsp:nvSpPr>
        <dsp:cNvPr id="0" name=""/>
        <dsp:cNvSpPr/>
      </dsp:nvSpPr>
      <dsp:spPr>
        <a:xfrm>
          <a:off x="538013" y="677437"/>
          <a:ext cx="947004" cy="12510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8013" y="677437"/>
        <a:ext cx="947004" cy="1251065"/>
      </dsp:txXfrm>
    </dsp:sp>
    <dsp:sp modelId="{158A6BF8-DD74-FF41-A25C-B3028E388025}">
      <dsp:nvSpPr>
        <dsp:cNvPr id="0" name=""/>
        <dsp:cNvSpPr/>
      </dsp:nvSpPr>
      <dsp:spPr>
        <a:xfrm>
          <a:off x="70202" y="2325171"/>
          <a:ext cx="1620581" cy="839065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4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Decision Tree</a:t>
          </a:r>
        </a:p>
      </dsp:txBody>
      <dsp:txXfrm>
        <a:off x="70202" y="2325171"/>
        <a:ext cx="1620581" cy="839065"/>
      </dsp:txXfrm>
    </dsp:sp>
    <dsp:sp modelId="{1DC86CAF-7E3F-684F-BEF5-13A16BDE2607}">
      <dsp:nvSpPr>
        <dsp:cNvPr id="0" name=""/>
        <dsp:cNvSpPr/>
      </dsp:nvSpPr>
      <dsp:spPr>
        <a:xfrm>
          <a:off x="154409" y="3056918"/>
          <a:ext cx="1458523" cy="279688"/>
        </a:xfrm>
        <a:prstGeom prst="rect">
          <a:avLst/>
        </a:prstGeom>
        <a:solidFill>
          <a:schemeClr val="tx1">
            <a:lumMod val="50000"/>
            <a:alpha val="9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0.75</a:t>
          </a:r>
        </a:p>
      </dsp:txBody>
      <dsp:txXfrm>
        <a:off x="154409" y="3056918"/>
        <a:ext cx="1458523" cy="279688"/>
      </dsp:txXfrm>
    </dsp:sp>
    <dsp:sp modelId="{496AD34F-AD22-324C-A76E-E3E85DE747F3}">
      <dsp:nvSpPr>
        <dsp:cNvPr id="0" name=""/>
        <dsp:cNvSpPr/>
      </dsp:nvSpPr>
      <dsp:spPr>
        <a:xfrm>
          <a:off x="2235541" y="2304782"/>
          <a:ext cx="1620581" cy="8390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Bagging</a:t>
          </a:r>
        </a:p>
      </dsp:txBody>
      <dsp:txXfrm>
        <a:off x="2235541" y="2304782"/>
        <a:ext cx="1620581" cy="839065"/>
      </dsp:txXfrm>
    </dsp:sp>
    <dsp:sp modelId="{C56C69D9-2F00-6946-A6CB-CE5C655CA39B}">
      <dsp:nvSpPr>
        <dsp:cNvPr id="0" name=""/>
        <dsp:cNvSpPr/>
      </dsp:nvSpPr>
      <dsp:spPr>
        <a:xfrm>
          <a:off x="2559657" y="2957388"/>
          <a:ext cx="1458523" cy="2796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559657" y="2957388"/>
        <a:ext cx="1458523" cy="279688"/>
      </dsp:txXfrm>
    </dsp:sp>
    <dsp:sp modelId="{56E6D4C9-8A7C-4A4C-8CC7-56B52A6AC83F}">
      <dsp:nvSpPr>
        <dsp:cNvPr id="0" name=""/>
        <dsp:cNvSpPr/>
      </dsp:nvSpPr>
      <dsp:spPr>
        <a:xfrm>
          <a:off x="2235541" y="3628640"/>
          <a:ext cx="1620581" cy="839065"/>
        </a:xfrm>
        <a:prstGeom prst="rect">
          <a:avLst/>
        </a:prstGeom>
        <a:solidFill>
          <a:schemeClr val="accent4">
            <a:hueOff val="0"/>
            <a:satOff val="0"/>
            <a:lumOff val="0"/>
            <a:alpha val="4527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Random Forest</a:t>
          </a:r>
        </a:p>
      </dsp:txBody>
      <dsp:txXfrm>
        <a:off x="2235541" y="3628640"/>
        <a:ext cx="1620581" cy="839065"/>
      </dsp:txXfrm>
    </dsp:sp>
    <dsp:sp modelId="{C6293A3F-0F41-7D4E-9A2D-E2C556CA84BE}">
      <dsp:nvSpPr>
        <dsp:cNvPr id="0" name=""/>
        <dsp:cNvSpPr/>
      </dsp:nvSpPr>
      <dsp:spPr>
        <a:xfrm>
          <a:off x="2330975" y="4281246"/>
          <a:ext cx="1458523" cy="279688"/>
        </a:xfrm>
        <a:prstGeom prst="rect">
          <a:avLst/>
        </a:prstGeom>
        <a:solidFill>
          <a:schemeClr val="tx1">
            <a:lumMod val="50000"/>
            <a:alpha val="9000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0.84</a:t>
          </a:r>
        </a:p>
      </dsp:txBody>
      <dsp:txXfrm>
        <a:off x="2330975" y="4281246"/>
        <a:ext cx="1458523" cy="279688"/>
      </dsp:txXfrm>
    </dsp:sp>
    <dsp:sp modelId="{7F04AB0F-86A1-154A-877B-A80B2B782615}">
      <dsp:nvSpPr>
        <dsp:cNvPr id="0" name=""/>
        <dsp:cNvSpPr/>
      </dsp:nvSpPr>
      <dsp:spPr>
        <a:xfrm>
          <a:off x="4409744" y="2304782"/>
          <a:ext cx="1620581" cy="8390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Boosting</a:t>
          </a:r>
        </a:p>
      </dsp:txBody>
      <dsp:txXfrm>
        <a:off x="4409744" y="2304782"/>
        <a:ext cx="1620581" cy="839065"/>
      </dsp:txXfrm>
    </dsp:sp>
    <dsp:sp modelId="{29B233B9-0087-1E4A-BB6A-A1AB660A5DBF}">
      <dsp:nvSpPr>
        <dsp:cNvPr id="0" name=""/>
        <dsp:cNvSpPr/>
      </dsp:nvSpPr>
      <dsp:spPr>
        <a:xfrm>
          <a:off x="4733860" y="2957388"/>
          <a:ext cx="1458523" cy="2796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733860" y="2957388"/>
        <a:ext cx="1458523" cy="279688"/>
      </dsp:txXfrm>
    </dsp:sp>
    <dsp:sp modelId="{EECC3A1B-10CD-E24A-B01F-AC30F52F7E14}">
      <dsp:nvSpPr>
        <dsp:cNvPr id="0" name=""/>
        <dsp:cNvSpPr/>
      </dsp:nvSpPr>
      <dsp:spPr>
        <a:xfrm>
          <a:off x="4409744" y="3628640"/>
          <a:ext cx="1620581" cy="8390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708452">
            <a:schemeClr val="accent1">
              <a:alpha val="66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1840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XG Boost</a:t>
          </a:r>
        </a:p>
      </dsp:txBody>
      <dsp:txXfrm>
        <a:off x="4409744" y="3628640"/>
        <a:ext cx="1620581" cy="839065"/>
      </dsp:txXfrm>
    </dsp:sp>
    <dsp:sp modelId="{B66B62EC-E0E8-B645-A884-9B1AF4A5EB3A}">
      <dsp:nvSpPr>
        <dsp:cNvPr id="0" name=""/>
        <dsp:cNvSpPr/>
      </dsp:nvSpPr>
      <dsp:spPr>
        <a:xfrm>
          <a:off x="4490870" y="4281246"/>
          <a:ext cx="1458523" cy="2796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0.95</a:t>
          </a:r>
        </a:p>
      </dsp:txBody>
      <dsp:txXfrm>
        <a:off x="4490870" y="4281246"/>
        <a:ext cx="1458523" cy="279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C32B-E478-884C-A6C8-DF3549FBD694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946EB-28FB-E74A-AE00-F9FE44738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9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B2E-AF4B-E940-900E-D3BE39F85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F6E09-B1B4-5847-B9BA-C07BE9A09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EEC3-DEC4-7C47-A357-B67687F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8FA2-F120-444A-B2DC-ECCDCB43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AF8EB-7142-094A-A6A5-DD46D337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2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3049-E231-6D46-A8CA-AAAD8E23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BA90C-9FA5-C847-A1FD-4539AD5DE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659B-A2C4-754C-8713-51797D3C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C0CA-B464-184F-912C-77FEFD44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0925-42E6-2746-8CBE-27BFE1BB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1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2AB2A-BF26-284C-A9A8-CA6B50437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9A3CE-652D-8149-B62A-8C40F71B8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C428-07A9-F149-AEBE-F374E458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7445-5A24-3943-BBF7-503EC406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DF6B0-5162-0841-AEFF-54A8915C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4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AF99-B72B-A84F-89DA-44B57E86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0949F-0494-9B4F-A699-E32DCD4D3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3CCA-8CA3-C74D-8CF8-799DD1C1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C155-A619-294D-8AFD-5B01E2AE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37783-207D-754F-8F91-E428873C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5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0A1D-B209-1B47-B6FB-E2D408EE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9A926-C826-E14F-BB70-6CD3A3D0C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3F151-E9A9-824E-B3B2-00187136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1D36-ED76-C04B-A7AF-1865C032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24F8-0DD2-3846-A0B6-00C56F9D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A4E1-2166-FA48-B08D-4A26D929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DF7BA-B93F-1241-8F79-C0C079A92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4A751-1B7D-0F45-8CDB-F810CE123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447D8-0196-0D47-80E6-B2CB6311B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1C4EC-5ED6-3549-B9C9-70BBD962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679BE-373B-6C42-BEE0-8A43D4C0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7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64C6-1D2D-E04A-9FF6-022E8E38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8BE7B-9161-8348-BDBF-2DE1CFDF3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C4890-E6F0-D246-AD5C-C1B70A6EB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2603C-4525-0141-ACE1-598EC8349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08467-DA86-D64A-AD33-32AE62C0C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6ED7E-B316-F248-95FF-7C46BD6C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CA0D86-7287-E447-B293-30C374DD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6FB70-A697-0B40-A266-EC6C2BD6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6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10CD-98CE-A141-AC7A-20488210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4BD29-0A11-D84E-9306-05328762E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D5382-BB72-2A4B-A82E-A0A258B1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37B7F-E88D-2C4C-BBDF-55B1D376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3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D33A4-6E82-0345-BC88-D33C185F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C021D-9DCE-C942-8601-693B443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25DE-EB8A-1E46-97F5-7238A122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BA16-7963-7747-87CB-3A324716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2EE5F-836E-6940-90AC-ACCD82DA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D271C-3D53-C04E-88CC-7815020DA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35498-A237-D846-A437-165FE789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39660-EBD6-B540-AFA8-09E1BCD5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48868-724D-E14E-B0F7-B30FF63D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7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5FC4-CDAC-8049-8DDC-6BDF8F86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7155E-364D-8447-A286-6DBCCBE9B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2A744-6E46-3D43-A800-C8BFBE649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566B7-9537-A54E-BA50-DA49DF29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48494-ACFA-AA46-BBD2-12AF436C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94D71-D5DB-5842-9482-D84D26B1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AF678-9980-A646-A495-B7549308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4A76B-A0C1-7049-BB23-E763186B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B511C-8602-E546-96FF-490B61A68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AB40-D3CA-0845-A08A-E8AD6EBBC39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499D-B455-3B40-8F2D-354A81E42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F9035-7D19-D24C-8446-38228E5D0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57C4-B245-264B-AB5A-C8F213271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45FA5-710C-4364-9384-E35D66479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9" y="0"/>
            <a:ext cx="12191999" cy="6857990"/>
          </a:xfrm>
          <a:prstGeom prst="rect">
            <a:avLst/>
          </a:prstGeom>
          <a:solidFill>
            <a:schemeClr val="lt1">
              <a:alpha val="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9ED5A-8413-40B8-9CA8-79D9E63F3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1897" y="1489800"/>
            <a:ext cx="6922523" cy="18901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PHISHING EMAIL DETECTION</a:t>
            </a:r>
            <a:endParaRPr lang="en-US" sz="5200">
              <a:solidFill>
                <a:srgbClr val="FFFF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C10D6B-C6D7-FB43-8B37-223862AC3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59" y="4175307"/>
            <a:ext cx="1207008" cy="1103864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401E36-3331-3046-9C78-22E75C119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87" b="21701"/>
          <a:stretch/>
        </p:blipFill>
        <p:spPr>
          <a:xfrm>
            <a:off x="3604107" y="4191134"/>
            <a:ext cx="1207008" cy="107092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7787B4-FB78-894E-8322-C550284954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711" b="13711"/>
          <a:stretch/>
        </p:blipFill>
        <p:spPr>
          <a:xfrm>
            <a:off x="9959401" y="4188351"/>
            <a:ext cx="1105539" cy="106984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193E72-8EA0-614F-B60D-1D396D920C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28" b="16728"/>
          <a:stretch/>
        </p:blipFill>
        <p:spPr>
          <a:xfrm>
            <a:off x="6782361" y="4188351"/>
            <a:ext cx="1205793" cy="106984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4224B6-847B-437B-A0D8-0538C8A46F25}"/>
              </a:ext>
            </a:extLst>
          </p:cNvPr>
          <p:cNvSpPr txBox="1"/>
          <p:nvPr/>
        </p:nvSpPr>
        <p:spPr>
          <a:xfrm>
            <a:off x="2950401" y="5447512"/>
            <a:ext cx="2519494" cy="92333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Mahadevan </a:t>
            </a:r>
            <a:r>
              <a:rPr lang="en-US" err="1">
                <a:solidFill>
                  <a:schemeClr val="bg1"/>
                </a:solidFill>
                <a:cs typeface="Calibri"/>
              </a:rPr>
              <a:t>Iyer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Data Engineering and Extraction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79879-95A0-46AE-88A6-B9433E3EFEE6}"/>
              </a:ext>
            </a:extLst>
          </p:cNvPr>
          <p:cNvSpPr txBox="1"/>
          <p:nvPr/>
        </p:nvSpPr>
        <p:spPr>
          <a:xfrm>
            <a:off x="6125624" y="5447512"/>
            <a:ext cx="2519494" cy="92333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Rohan Shukla</a:t>
            </a: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Data Preprocessing, Feature Engineering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0334F-E40B-45CF-BA26-A19C92832D37}"/>
              </a:ext>
            </a:extLst>
          </p:cNvPr>
          <p:cNvSpPr txBox="1"/>
          <p:nvPr/>
        </p:nvSpPr>
        <p:spPr>
          <a:xfrm>
            <a:off x="9251756" y="5447255"/>
            <a:ext cx="2519494" cy="92333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Meghana </a:t>
            </a:r>
            <a:r>
              <a:rPr lang="en-US" err="1">
                <a:solidFill>
                  <a:schemeClr val="bg1"/>
                </a:solidFill>
                <a:cs typeface="Calibri"/>
              </a:rPr>
              <a:t>Boinpally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Data Preprocessing, Feature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1CB17-8371-483F-A047-1FB624746E68}"/>
              </a:ext>
            </a:extLst>
          </p:cNvPr>
          <p:cNvSpPr txBox="1"/>
          <p:nvPr/>
        </p:nvSpPr>
        <p:spPr>
          <a:xfrm>
            <a:off x="71733" y="5447511"/>
            <a:ext cx="2519494" cy="9233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cs typeface="Calibri"/>
              </a:rPr>
              <a:t>Samardeep</a:t>
            </a:r>
            <a:r>
              <a:rPr lang="en-US" b="1" dirty="0">
                <a:solidFill>
                  <a:schemeClr val="bg1"/>
                </a:solidFill>
                <a:cs typeface="Calibri"/>
              </a:rPr>
              <a:t> Gurudatta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Calibri"/>
              </a:rPr>
              <a:t>Data Modelling and Optimization </a:t>
            </a:r>
          </a:p>
        </p:txBody>
      </p:sp>
    </p:spTree>
    <p:extLst>
      <p:ext uri="{BB962C8B-B14F-4D97-AF65-F5344CB8AC3E}">
        <p14:creationId xmlns:p14="http://schemas.microsoft.com/office/powerpoint/2010/main" val="80542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4">
            <a:extLst>
              <a:ext uri="{FF2B5EF4-FFF2-40B4-BE49-F238E27FC236}">
                <a16:creationId xmlns:a16="http://schemas.microsoft.com/office/drawing/2014/main" id="{5A18733C-2CD9-C44C-9B3E-35307262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4" y="431089"/>
            <a:ext cx="4195140" cy="5638831"/>
          </a:xfrm>
          <a:noFill/>
        </p:spPr>
        <p:txBody>
          <a:bodyPr anchor="ctr">
            <a:noAutofit/>
          </a:bodyPr>
          <a:lstStyle/>
          <a:p>
            <a:pPr algn="r"/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r>
              <a:rPr lang="en-US" sz="4800" b="1"/>
              <a:t>FUTURE SCOPE</a:t>
            </a: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endParaRPr lang="en-US" sz="4800" b="1"/>
          </a:p>
        </p:txBody>
      </p:sp>
      <p:pic>
        <p:nvPicPr>
          <p:cNvPr id="34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53838181-3961-2545-990A-BDB22C6F8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9B423-4EDE-CF4C-B667-2F054C1175E2}"/>
              </a:ext>
            </a:extLst>
          </p:cNvPr>
          <p:cNvSpPr txBox="1"/>
          <p:nvPr/>
        </p:nvSpPr>
        <p:spPr>
          <a:xfrm>
            <a:off x="4793904" y="837397"/>
            <a:ext cx="702276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Learn and update the best predictor for future data at every step using Online learning </a:t>
            </a:r>
          </a:p>
          <a:p>
            <a:endParaRPr lang="en-US" sz="2400">
              <a:solidFill>
                <a:prstClr val="white"/>
              </a:solidFill>
              <a:cs typeface="Calibri"/>
            </a:endParaRPr>
          </a:p>
          <a:p>
            <a:endParaRPr lang="en-US" sz="2400">
              <a:solidFill>
                <a:prstClr val="white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Expanding the scope against phishing attacks to include social media and instant messaging </a:t>
            </a:r>
          </a:p>
          <a:p>
            <a:endParaRPr lang="en-US" sz="2400">
              <a:solidFill>
                <a:prstClr val="white"/>
              </a:solidFill>
              <a:cs typeface="Calibri"/>
            </a:endParaRPr>
          </a:p>
          <a:p>
            <a:endParaRPr lang="en-US" sz="2400">
              <a:solidFill>
                <a:prstClr val="white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Customizable filter rules so that  administrators can define their own policies for blocking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Spam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Bulk Campaigns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white"/>
                </a:solidFill>
                <a:cs typeface="Calibri"/>
              </a:rPr>
              <a:t>Unsolicited Marketing materials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253C5-1430-EB47-B927-214269F58E57}"/>
              </a:ext>
            </a:extLst>
          </p:cNvPr>
          <p:cNvSpPr/>
          <p:nvPr/>
        </p:nvSpPr>
        <p:spPr>
          <a:xfrm>
            <a:off x="4793903" y="635157"/>
            <a:ext cx="6808889" cy="553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FA1AF6-10A9-594B-A7E8-D874307634C7}"/>
              </a:ext>
            </a:extLst>
          </p:cNvPr>
          <p:cNvSpPr txBox="1"/>
          <p:nvPr/>
        </p:nvSpPr>
        <p:spPr>
          <a:xfrm>
            <a:off x="3049905" y="2364570"/>
            <a:ext cx="6143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/>
              <a:t>THANK YOU</a:t>
            </a:r>
          </a:p>
        </p:txBody>
      </p:sp>
      <p:pic>
        <p:nvPicPr>
          <p:cNvPr id="29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30DA3650-5A80-214F-B338-DC9865EC9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6820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31F8B3-68D8-C64B-A184-C67364A5F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94" b="11185"/>
          <a:stretch/>
        </p:blipFill>
        <p:spPr>
          <a:xfrm>
            <a:off x="5765580" y="386077"/>
            <a:ext cx="3167807" cy="428078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82E26-B0C7-1D46-9165-7D1964272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1" b="12088"/>
          <a:stretch/>
        </p:blipFill>
        <p:spPr>
          <a:xfrm>
            <a:off x="-11721" y="-8056"/>
            <a:ext cx="3167807" cy="5186029"/>
          </a:xfrm>
          <a:prstGeom prst="rect">
            <a:avLst/>
          </a:prstGeom>
        </p:spPr>
      </p:pic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11F0D990-C13D-3D4E-8171-471CA599A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05"/>
          <a:stretch/>
        </p:blipFill>
        <p:spPr>
          <a:xfrm>
            <a:off x="8933387" y="37580"/>
            <a:ext cx="3167807" cy="5115699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E44949-9A03-CC46-B625-7AF57C4B0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26" b="24150"/>
          <a:stretch/>
        </p:blipFill>
        <p:spPr>
          <a:xfrm>
            <a:off x="8969468" y="3586237"/>
            <a:ext cx="3167807" cy="3835284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383EF-4AAF-B143-9173-FC93211E53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70" b="10426"/>
          <a:stretch/>
        </p:blipFill>
        <p:spPr>
          <a:xfrm>
            <a:off x="2921570" y="1310467"/>
            <a:ext cx="3167807" cy="5226072"/>
          </a:xfrm>
          <a:prstGeom prst="rect">
            <a:avLst/>
          </a:prstGeom>
        </p:spPr>
      </p:pic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FC0419B-88CA-9E46-96FE-1B3B694786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465"/>
          <a:stretch/>
        </p:blipFill>
        <p:spPr>
          <a:xfrm>
            <a:off x="8475" y="4032639"/>
            <a:ext cx="3233036" cy="4878567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156B55-BBA1-4642-951B-B6DBC87E5A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333"/>
          <a:stretch/>
        </p:blipFill>
        <p:spPr>
          <a:xfrm>
            <a:off x="5827100" y="3883375"/>
            <a:ext cx="3233036" cy="5226072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0BC87039-9CAA-0049-8BBC-23E30B1039C9}"/>
              </a:ext>
            </a:extLst>
          </p:cNvPr>
          <p:cNvSpPr/>
          <p:nvPr/>
        </p:nvSpPr>
        <p:spPr>
          <a:xfrm>
            <a:off x="2507619" y="794937"/>
            <a:ext cx="2765565" cy="2912321"/>
          </a:xfrm>
          <a:prstGeom prst="ellipse">
            <a:avLst/>
          </a:prstGeom>
          <a:solidFill>
            <a:srgbClr val="002060">
              <a:alpha val="44000"/>
            </a:srgbClr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Cloning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234A9C2-F009-AA4F-A2FC-7546C3893795}"/>
              </a:ext>
            </a:extLst>
          </p:cNvPr>
          <p:cNvSpPr/>
          <p:nvPr/>
        </p:nvSpPr>
        <p:spPr>
          <a:xfrm>
            <a:off x="4226302" y="1961229"/>
            <a:ext cx="4120863" cy="4364833"/>
          </a:xfrm>
          <a:prstGeom prst="ellipse">
            <a:avLst/>
          </a:prstGeom>
          <a:solidFill>
            <a:srgbClr val="A5A5A5">
              <a:lumMod val="40000"/>
              <a:lumOff val="60000"/>
              <a:alpha val="66721"/>
            </a:srgbClr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 Phishing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8E5A64-CFAD-9E41-93A0-48B0B82CC901}"/>
              </a:ext>
            </a:extLst>
          </p:cNvPr>
          <p:cNvSpPr/>
          <p:nvPr/>
        </p:nvSpPr>
        <p:spPr>
          <a:xfrm>
            <a:off x="7099945" y="850576"/>
            <a:ext cx="2435727" cy="2463621"/>
          </a:xfrm>
          <a:prstGeom prst="ellipse">
            <a:avLst/>
          </a:prstGeom>
          <a:solidFill>
            <a:srgbClr val="44546A">
              <a:lumMod val="60000"/>
              <a:lumOff val="40000"/>
              <a:alpha val="60136"/>
            </a:srgbClr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Spear Phishing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09A6F4-3AEA-AB4A-9DB1-49DB86736B4B}"/>
              </a:ext>
            </a:extLst>
          </p:cNvPr>
          <p:cNvSpPr/>
          <p:nvPr/>
        </p:nvSpPr>
        <p:spPr>
          <a:xfrm>
            <a:off x="2359681" y="3994032"/>
            <a:ext cx="2823582" cy="2920963"/>
          </a:xfrm>
          <a:prstGeom prst="ellipse">
            <a:avLst/>
          </a:prstGeom>
          <a:solidFill>
            <a:sysClr val="windowText" lastClr="000000">
              <a:lumMod val="75000"/>
              <a:lumOff val="25000"/>
              <a:alpha val="61037"/>
            </a:sysClr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Whaling</a:t>
            </a:r>
          </a:p>
        </p:txBody>
      </p:sp>
      <p:pic>
        <p:nvPicPr>
          <p:cNvPr id="51" name="Picture 50" descr="A picture containing logo&#10;&#10;Description automatically generated">
            <a:extLst>
              <a:ext uri="{FF2B5EF4-FFF2-40B4-BE49-F238E27FC236}">
                <a16:creationId xmlns:a16="http://schemas.microsoft.com/office/drawing/2014/main" id="{1B936EB0-937A-F848-BCE3-CB61223FB4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0903" b="28700"/>
          <a:stretch/>
        </p:blipFill>
        <p:spPr>
          <a:xfrm>
            <a:off x="10658214" y="6255865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623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itle 4">
            <a:extLst>
              <a:ext uri="{FF2B5EF4-FFF2-40B4-BE49-F238E27FC236}">
                <a16:creationId xmlns:a16="http://schemas.microsoft.com/office/drawing/2014/main" id="{D8AB6C04-270F-C442-ABDB-2E26A732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51" y="669925"/>
            <a:ext cx="3556491" cy="4812755"/>
          </a:xfrm>
        </p:spPr>
        <p:txBody>
          <a:bodyPr anchor="b">
            <a:normAutofit/>
          </a:bodyPr>
          <a:lstStyle/>
          <a:p>
            <a:pPr algn="r"/>
            <a:r>
              <a:rPr lang="en-US" sz="4800" b="1">
                <a:ea typeface="+mj-lt"/>
                <a:cs typeface="+mj-lt"/>
              </a:rPr>
              <a:t>DATA COLLECTION</a:t>
            </a:r>
            <a:endParaRPr lang="en-US" sz="4800" b="1"/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12D7A9ED-E0AA-AC41-A62F-2DE3251E1A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132133"/>
              </p:ext>
            </p:extLst>
          </p:nvPr>
        </p:nvGraphicFramePr>
        <p:xfrm>
          <a:off x="4656138" y="669925"/>
          <a:ext cx="6886575" cy="534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43D454B8-E922-F441-9252-413A887E5B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340D0-71AE-7849-B785-0983C15813BF}"/>
              </a:ext>
            </a:extLst>
          </p:cNvPr>
          <p:cNvSpPr txBox="1"/>
          <p:nvPr/>
        </p:nvSpPr>
        <p:spPr>
          <a:xfrm>
            <a:off x="2719449" y="3930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4">
            <a:extLst>
              <a:ext uri="{FF2B5EF4-FFF2-40B4-BE49-F238E27FC236}">
                <a16:creationId xmlns:a16="http://schemas.microsoft.com/office/drawing/2014/main" id="{C088EFBD-7D93-AC48-8C48-E3DC8932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51" y="669925"/>
            <a:ext cx="3556491" cy="4812755"/>
          </a:xfrm>
        </p:spPr>
        <p:txBody>
          <a:bodyPr anchor="b">
            <a:normAutofit/>
          </a:bodyPr>
          <a:lstStyle/>
          <a:p>
            <a:pPr algn="r"/>
            <a:r>
              <a:rPr lang="en-US" sz="4800" b="1"/>
              <a:t>DATA WRANGLING</a:t>
            </a:r>
          </a:p>
        </p:txBody>
      </p:sp>
      <p:graphicFrame>
        <p:nvGraphicFramePr>
          <p:cNvPr id="29" name="Content Placeholder 6">
            <a:extLst>
              <a:ext uri="{FF2B5EF4-FFF2-40B4-BE49-F238E27FC236}">
                <a16:creationId xmlns:a16="http://schemas.microsoft.com/office/drawing/2014/main" id="{0CE23292-8EEE-7D49-96E5-A517357DD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209869"/>
              </p:ext>
            </p:extLst>
          </p:nvPr>
        </p:nvGraphicFramePr>
        <p:xfrm>
          <a:off x="4656138" y="669925"/>
          <a:ext cx="6886575" cy="534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66E93B95-9CB2-2444-B246-4E7C61A8AA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3383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B1530428-254A-7F49-8038-26E18B397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782432"/>
              </p:ext>
            </p:extLst>
          </p:nvPr>
        </p:nvGraphicFramePr>
        <p:xfrm>
          <a:off x="602215" y="2154461"/>
          <a:ext cx="6870756" cy="392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B67A03E9-8E75-1D4C-A12E-D99322C15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992866"/>
              </p:ext>
            </p:extLst>
          </p:nvPr>
        </p:nvGraphicFramePr>
        <p:xfrm>
          <a:off x="5386231" y="2154460"/>
          <a:ext cx="5890451" cy="392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6" name="Picture 65" descr="A picture containing logo&#10;&#10;Description automatically generated">
            <a:extLst>
              <a:ext uri="{FF2B5EF4-FFF2-40B4-BE49-F238E27FC236}">
                <a16:creationId xmlns:a16="http://schemas.microsoft.com/office/drawing/2014/main" id="{243AE83E-EDA2-A443-B4D8-2B6967941EE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18A12E-6DCB-C745-81CE-A4FDC65E45B4}"/>
              </a:ext>
            </a:extLst>
          </p:cNvPr>
          <p:cNvSpPr txBox="1"/>
          <p:nvPr/>
        </p:nvSpPr>
        <p:spPr>
          <a:xfrm>
            <a:off x="3144366" y="938998"/>
            <a:ext cx="5230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We protect the end user from</a:t>
            </a:r>
          </a:p>
        </p:txBody>
      </p:sp>
    </p:spTree>
    <p:extLst>
      <p:ext uri="{BB962C8B-B14F-4D97-AF65-F5344CB8AC3E}">
        <p14:creationId xmlns:p14="http://schemas.microsoft.com/office/powerpoint/2010/main" val="130669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Picture 101" descr="A picture containing logo&#10;&#10;Description automatically generated">
            <a:extLst>
              <a:ext uri="{FF2B5EF4-FFF2-40B4-BE49-F238E27FC236}">
                <a16:creationId xmlns:a16="http://schemas.microsoft.com/office/drawing/2014/main" id="{C43D5B64-8919-274D-9E7A-B82F3539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9E456AC-7F72-FB4A-85B3-D555384298A5}"/>
              </a:ext>
            </a:extLst>
          </p:cNvPr>
          <p:cNvSpPr txBox="1"/>
          <p:nvPr/>
        </p:nvSpPr>
        <p:spPr>
          <a:xfrm>
            <a:off x="3299567" y="200391"/>
            <a:ext cx="502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DOMAIN ANALYSIS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75D6246-6262-E94F-A078-6DBF4604B6A9}"/>
              </a:ext>
            </a:extLst>
          </p:cNvPr>
          <p:cNvGrpSpPr/>
          <p:nvPr/>
        </p:nvGrpSpPr>
        <p:grpSpPr>
          <a:xfrm>
            <a:off x="8003601" y="1341989"/>
            <a:ext cx="3026625" cy="4989411"/>
            <a:chOff x="1236185" y="1415663"/>
            <a:chExt cx="2971800" cy="493430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8BBF6EC-D0CE-2B46-A3F6-9E97E3C8DB08}"/>
                </a:ext>
              </a:extLst>
            </p:cNvPr>
            <p:cNvSpPr/>
            <p:nvPr/>
          </p:nvSpPr>
          <p:spPr>
            <a:xfrm>
              <a:off x="1236185" y="1415663"/>
              <a:ext cx="2971800" cy="4934302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A1B7F59-407C-2148-B290-95F04983914E}"/>
                </a:ext>
              </a:extLst>
            </p:cNvPr>
            <p:cNvSpPr/>
            <p:nvPr/>
          </p:nvSpPr>
          <p:spPr>
            <a:xfrm>
              <a:off x="1332853" y="1496863"/>
              <a:ext cx="2791763" cy="914400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WHITELISTING URLS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6BD8089-947F-9D40-88C7-9C2304B2579E}"/>
                </a:ext>
              </a:extLst>
            </p:cNvPr>
            <p:cNvSpPr/>
            <p:nvPr/>
          </p:nvSpPr>
          <p:spPr>
            <a:xfrm>
              <a:off x="2497501" y="2489317"/>
              <a:ext cx="1592769" cy="545254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sender</a:t>
              </a:r>
              <a:r>
                <a:rPr lang="en-US" sz="1200" err="1"/>
                <a:t>@domain.com</a:t>
              </a:r>
              <a:endParaRPr lang="en-US" sz="12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B5F3F79-3654-F740-80DE-BB499946E1D7}"/>
                </a:ext>
              </a:extLst>
            </p:cNvPr>
            <p:cNvSpPr/>
            <p:nvPr/>
          </p:nvSpPr>
          <p:spPr>
            <a:xfrm>
              <a:off x="1369687" y="2473014"/>
              <a:ext cx="1055982" cy="545253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FROM</a:t>
              </a:r>
              <a:r>
                <a:rPr lang="en-US" sz="1200"/>
                <a:t>: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1DF26E2-6581-5240-B064-39A315C01EA4}"/>
                </a:ext>
              </a:extLst>
            </p:cNvPr>
            <p:cNvSpPr/>
            <p:nvPr/>
          </p:nvSpPr>
          <p:spPr>
            <a:xfrm>
              <a:off x="1378044" y="3142640"/>
              <a:ext cx="2701380" cy="1246278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/>
                <a:t>Links: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b="1"/>
                <a:t>https://mobile.msn.com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b="1"/>
                <a:t>http://</a:t>
              </a:r>
              <a:r>
                <a:rPr lang="en-US" sz="1600" b="1" err="1"/>
                <a:t>teams.microsoft.com</a:t>
              </a:r>
              <a:endParaRPr lang="en-US" sz="1600" b="1"/>
            </a:p>
            <a:p>
              <a:pPr algn="ctr"/>
              <a:endParaRPr lang="en-US" sz="16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FCB797D-071F-EA44-85A1-E2AC770C4AB0}"/>
                </a:ext>
              </a:extLst>
            </p:cNvPr>
            <p:cNvSpPr/>
            <p:nvPr/>
          </p:nvSpPr>
          <p:spPr>
            <a:xfrm>
              <a:off x="2496357" y="4533321"/>
              <a:ext cx="1592769" cy="389357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sender@domain.com</a:t>
              </a:r>
              <a:endParaRPr lang="en-US" sz="1200" b="1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EEE378E-3805-F44F-AEB7-45C4D88B9FD8}"/>
                </a:ext>
              </a:extLst>
            </p:cNvPr>
            <p:cNvSpPr/>
            <p:nvPr/>
          </p:nvSpPr>
          <p:spPr>
            <a:xfrm>
              <a:off x="1368543" y="4517017"/>
              <a:ext cx="1055982" cy="389357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FROM: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3E2AB70-5082-1C40-881A-327126767EF7}"/>
                </a:ext>
              </a:extLst>
            </p:cNvPr>
            <p:cNvSpPr/>
            <p:nvPr/>
          </p:nvSpPr>
          <p:spPr>
            <a:xfrm>
              <a:off x="1387746" y="4972660"/>
              <a:ext cx="2701380" cy="1070135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Links: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600" b="1"/>
                <a:t>https://</a:t>
              </a:r>
              <a:r>
                <a:rPr lang="en-US" sz="1600" b="1" err="1"/>
                <a:t>microsoft.jindo.com</a:t>
              </a:r>
              <a:endParaRPr lang="en-US" sz="1600" b="1"/>
            </a:p>
            <a:p>
              <a:pPr algn="ctr"/>
              <a:endParaRPr lang="en-US" sz="160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E6FCFE0-BAD4-5744-9AF6-D0EA218703DC}"/>
              </a:ext>
            </a:extLst>
          </p:cNvPr>
          <p:cNvGrpSpPr/>
          <p:nvPr/>
        </p:nvGrpSpPr>
        <p:grpSpPr>
          <a:xfrm>
            <a:off x="1240940" y="1341989"/>
            <a:ext cx="6347331" cy="4989411"/>
            <a:chOff x="4611145" y="1416652"/>
            <a:chExt cx="6347331" cy="4939673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426272-3A9B-7346-82F3-9CE09FF42788}"/>
                </a:ext>
              </a:extLst>
            </p:cNvPr>
            <p:cNvSpPr/>
            <p:nvPr/>
          </p:nvSpPr>
          <p:spPr>
            <a:xfrm>
              <a:off x="4611145" y="1416652"/>
              <a:ext cx="2971800" cy="4932324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1B4354B-65AB-F945-84AE-209AEDB40FEE}"/>
                </a:ext>
              </a:extLst>
            </p:cNvPr>
            <p:cNvSpPr/>
            <p:nvPr/>
          </p:nvSpPr>
          <p:spPr>
            <a:xfrm>
              <a:off x="7986105" y="1424001"/>
              <a:ext cx="2972371" cy="4932324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9837E67-C9BD-2249-A5D0-E1586117915D}"/>
                </a:ext>
              </a:extLst>
            </p:cNvPr>
            <p:cNvSpPr/>
            <p:nvPr/>
          </p:nvSpPr>
          <p:spPr>
            <a:xfrm>
              <a:off x="4701163" y="1496863"/>
              <a:ext cx="2791763" cy="914400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FRAUDULENT DOMAIN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97A5B53-56BE-BB47-8828-53F1D093BB30}"/>
                </a:ext>
              </a:extLst>
            </p:cNvPr>
            <p:cNvSpPr/>
            <p:nvPr/>
          </p:nvSpPr>
          <p:spPr>
            <a:xfrm>
              <a:off x="8076408" y="1496863"/>
              <a:ext cx="2791763" cy="914400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/>
                <a:t>MALICIOUS URL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98D7B7E-CBA2-7F4F-BB5D-5A1E76A40E4E}"/>
                </a:ext>
              </a:extLst>
            </p:cNvPr>
            <p:cNvSpPr/>
            <p:nvPr/>
          </p:nvSpPr>
          <p:spPr>
            <a:xfrm>
              <a:off x="5850156" y="2477818"/>
              <a:ext cx="1592769" cy="542970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err="1"/>
                <a:t>no-reply@ebuy.com</a:t>
              </a:r>
              <a:endParaRPr lang="en-US" sz="1200" b="1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60B64B4-8C7A-3349-AC5A-CCC7A2C437A0}"/>
                </a:ext>
              </a:extLst>
            </p:cNvPr>
            <p:cNvSpPr/>
            <p:nvPr/>
          </p:nvSpPr>
          <p:spPr>
            <a:xfrm>
              <a:off x="4714938" y="2483109"/>
              <a:ext cx="1055982" cy="542969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FROM: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08171D6-F464-A84F-96FB-056D9B101243}"/>
                </a:ext>
              </a:extLst>
            </p:cNvPr>
            <p:cNvSpPr/>
            <p:nvPr/>
          </p:nvSpPr>
          <p:spPr>
            <a:xfrm>
              <a:off x="9230209" y="2477819"/>
              <a:ext cx="1592769" cy="559504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err="1"/>
                <a:t>w-confirm@ebay.com</a:t>
              </a:r>
              <a:endParaRPr lang="en-US" sz="1200" b="1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23655FA-C979-2E44-B4A0-ADF6AF459C3E}"/>
                </a:ext>
              </a:extLst>
            </p:cNvPr>
            <p:cNvSpPr/>
            <p:nvPr/>
          </p:nvSpPr>
          <p:spPr>
            <a:xfrm>
              <a:off x="8106245" y="2477421"/>
              <a:ext cx="1055982" cy="559504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FROM: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74866B5-2627-1741-9661-6BE75E13178F}"/>
                </a:ext>
              </a:extLst>
            </p:cNvPr>
            <p:cNvSpPr/>
            <p:nvPr/>
          </p:nvSpPr>
          <p:spPr>
            <a:xfrm>
              <a:off x="4726131" y="3114965"/>
              <a:ext cx="2701380" cy="3097391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/>
                <a:t>Links: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http://</a:t>
              </a:r>
              <a:r>
                <a:rPr lang="en-US" sz="1600" err="1"/>
                <a:t>pages.ebay.com</a:t>
              </a:r>
              <a:endParaRPr lang="en-US" sz="16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https://sign-</a:t>
              </a:r>
              <a:r>
                <a:rPr lang="en-US" sz="1600" err="1"/>
                <a:t>in.eby.com</a:t>
              </a:r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>
                <a:cs typeface="Calibri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9F8C416-72C5-B741-BCB8-F6F9E9DD6690}"/>
                </a:ext>
              </a:extLst>
            </p:cNvPr>
            <p:cNvSpPr/>
            <p:nvPr/>
          </p:nvSpPr>
          <p:spPr>
            <a:xfrm>
              <a:off x="8121598" y="3137756"/>
              <a:ext cx="2701380" cy="3097391"/>
            </a:xfrm>
            <a:prstGeom prst="rect">
              <a:avLst/>
            </a:prstGeom>
            <a:gradFill>
              <a:gsLst>
                <a:gs pos="1000">
                  <a:schemeClr val="accent3">
                    <a:lumMod val="89000"/>
                  </a:schemeClr>
                </a:gs>
                <a:gs pos="8000">
                  <a:schemeClr val="accent3">
                    <a:lumMod val="89000"/>
                  </a:schemeClr>
                </a:gs>
                <a:gs pos="16000">
                  <a:schemeClr val="accent3">
                    <a:lumMod val="75000"/>
                  </a:schemeClr>
                </a:gs>
                <a:gs pos="100000">
                  <a:schemeClr val="accent3">
                    <a:lumMod val="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95000"/>
                  <a:lumOff val="5000"/>
                  <a:alpha val="4630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Links: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https://</a:t>
              </a:r>
              <a:r>
                <a:rPr lang="en-US" sz="1600" err="1"/>
                <a:t>images.ebay.com</a:t>
              </a:r>
              <a:endParaRPr lang="en-US" sz="16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http://251.120.83.1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http://login-</a:t>
              </a:r>
              <a:r>
                <a:rPr lang="en-US" sz="1600" err="1"/>
                <a:t>member.rcmail.eu</a:t>
              </a:r>
              <a:r>
                <a:rPr lang="en-US" sz="1600"/>
                <a:t> </a:t>
              </a:r>
            </a:p>
            <a:p>
              <a:pPr algn="ctr"/>
              <a:endParaRPr lang="en-US" sz="1600"/>
            </a:p>
            <a:p>
              <a:pPr algn="ctr"/>
              <a:endParaRPr lang="en-US" sz="1600"/>
            </a:p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752617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13FADB-E328-CD4D-B11F-37B1B5F9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3" y="1308462"/>
            <a:ext cx="5023503" cy="50221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A38928D-11B1-0C44-B8EB-786BAC02514A}"/>
              </a:ext>
            </a:extLst>
          </p:cNvPr>
          <p:cNvSpPr txBox="1"/>
          <p:nvPr/>
        </p:nvSpPr>
        <p:spPr>
          <a:xfrm>
            <a:off x="5796736" y="2432839"/>
            <a:ext cx="1715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Generalized Salutation </a:t>
            </a:r>
          </a:p>
        </p:txBody>
      </p:sp>
      <p:pic>
        <p:nvPicPr>
          <p:cNvPr id="46" name="Picture 45" descr="A picture containing logo&#10;&#10;Description automatically generated">
            <a:extLst>
              <a:ext uri="{FF2B5EF4-FFF2-40B4-BE49-F238E27FC236}">
                <a16:creationId xmlns:a16="http://schemas.microsoft.com/office/drawing/2014/main" id="{17B74575-A551-A94F-83AD-27E8F2146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DE1F695-B11E-0B47-94B7-C39A36C3C335}"/>
              </a:ext>
            </a:extLst>
          </p:cNvPr>
          <p:cNvCxnSpPr>
            <a:cxnSpLocks/>
          </p:cNvCxnSpPr>
          <p:nvPr/>
        </p:nvCxnSpPr>
        <p:spPr>
          <a:xfrm flipV="1">
            <a:off x="2352080" y="2756223"/>
            <a:ext cx="3673191" cy="901848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D5A538A-7F49-4140-A595-FA263623806B}"/>
              </a:ext>
            </a:extLst>
          </p:cNvPr>
          <p:cNvCxnSpPr>
            <a:cxnSpLocks/>
          </p:cNvCxnSpPr>
          <p:nvPr/>
        </p:nvCxnSpPr>
        <p:spPr>
          <a:xfrm>
            <a:off x="5471200" y="4253388"/>
            <a:ext cx="750015" cy="510535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297BF1F-1E98-AF49-A473-A74BE92E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04" y="1142198"/>
            <a:ext cx="4179504" cy="247620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403CE1C-915D-4F4C-8DEE-D0CFDF5A3F84}"/>
              </a:ext>
            </a:extLst>
          </p:cNvPr>
          <p:cNvGrpSpPr/>
          <p:nvPr/>
        </p:nvGrpSpPr>
        <p:grpSpPr>
          <a:xfrm>
            <a:off x="7336621" y="3811221"/>
            <a:ext cx="4273982" cy="2519349"/>
            <a:chOff x="7431104" y="4034790"/>
            <a:chExt cx="3450256" cy="22957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DAE5AD0-210F-A146-B311-FC3BDA183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42"/>
            <a:stretch/>
          </p:blipFill>
          <p:spPr>
            <a:xfrm>
              <a:off x="7431104" y="4037368"/>
              <a:ext cx="3449610" cy="2293202"/>
            </a:xfrm>
            <a:prstGeom prst="rect">
              <a:avLst/>
            </a:prstGeom>
          </p:spPr>
        </p:pic>
        <p:pic>
          <p:nvPicPr>
            <p:cNvPr id="4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0768487-807C-3645-8FC5-EB4F627DD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0780" y="4034790"/>
              <a:ext cx="830580" cy="51054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261E5F-FF4B-CD47-B7DF-05129CA42612}"/>
              </a:ext>
            </a:extLst>
          </p:cNvPr>
          <p:cNvSpPr txBox="1"/>
          <p:nvPr/>
        </p:nvSpPr>
        <p:spPr>
          <a:xfrm>
            <a:off x="5748970" y="4446452"/>
            <a:ext cx="1715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Call For </a:t>
            </a:r>
          </a:p>
          <a:p>
            <a:pPr algn="ctr"/>
            <a:r>
              <a:rPr lang="en-US">
                <a:cs typeface="Calibri"/>
              </a:rPr>
              <a:t>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AA460-FEA8-8F46-BAEB-483B3A74760D}"/>
              </a:ext>
            </a:extLst>
          </p:cNvPr>
          <p:cNvSpPr txBox="1"/>
          <p:nvPr/>
        </p:nvSpPr>
        <p:spPr>
          <a:xfrm>
            <a:off x="3292953" y="109702"/>
            <a:ext cx="519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CONTENT ANALYSIS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6E0AC5F-40A4-C44C-B77F-75F711A541CC}"/>
              </a:ext>
            </a:extLst>
          </p:cNvPr>
          <p:cNvSpPr/>
          <p:nvPr/>
        </p:nvSpPr>
        <p:spPr>
          <a:xfrm>
            <a:off x="1876301" y="4156364"/>
            <a:ext cx="427512" cy="215115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ED7DB8E-3480-4955-9989-F2643EE62BC7}"/>
              </a:ext>
            </a:extLst>
          </p:cNvPr>
          <p:cNvSpPr/>
          <p:nvPr/>
        </p:nvSpPr>
        <p:spPr>
          <a:xfrm>
            <a:off x="5225282" y="3805615"/>
            <a:ext cx="157238" cy="913190"/>
          </a:xfrm>
          <a:prstGeom prst="rightBrace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3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A picture containing logo&#10;&#10;Description automatically generated">
            <a:extLst>
              <a:ext uri="{FF2B5EF4-FFF2-40B4-BE49-F238E27FC236}">
                <a16:creationId xmlns:a16="http://schemas.microsoft.com/office/drawing/2014/main" id="{D7025AC0-D9E5-B340-BC40-E0BE7A6CF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35C8B6E-6511-AA48-BC3B-EDF02919C4F1}"/>
              </a:ext>
            </a:extLst>
          </p:cNvPr>
          <p:cNvSpPr txBox="1"/>
          <p:nvPr/>
        </p:nvSpPr>
        <p:spPr>
          <a:xfrm>
            <a:off x="5782822" y="2208397"/>
            <a:ext cx="1715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Email Subject Abbreviations</a:t>
            </a:r>
          </a:p>
        </p:txBody>
      </p:sp>
      <p:pic>
        <p:nvPicPr>
          <p:cNvPr id="5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A9614C5-E4B6-404A-8781-E51D21F6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60" y="1993628"/>
            <a:ext cx="3977388" cy="25806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A68A231-C74A-8C4F-8530-3275A165FE58}"/>
              </a:ext>
            </a:extLst>
          </p:cNvPr>
          <p:cNvSpPr txBox="1"/>
          <p:nvPr/>
        </p:nvSpPr>
        <p:spPr>
          <a:xfrm>
            <a:off x="5977903" y="3363212"/>
            <a:ext cx="1715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white"/>
                </a:solidFill>
                <a:cs typeface="Calibri"/>
              </a:rPr>
              <a:t>Subject </a:t>
            </a:r>
          </a:p>
          <a:p>
            <a:r>
              <a:rPr lang="en-US">
                <a:solidFill>
                  <a:prstClr val="white"/>
                </a:solidFill>
                <a:cs typeface="Calibri"/>
              </a:rPr>
              <a:t>Urgency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BEEF4-E992-ED40-8E86-16057DC43344}"/>
              </a:ext>
            </a:extLst>
          </p:cNvPr>
          <p:cNvSpPr txBox="1"/>
          <p:nvPr/>
        </p:nvSpPr>
        <p:spPr>
          <a:xfrm>
            <a:off x="3213984" y="126881"/>
            <a:ext cx="5537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METADATA ANALYSIS</a:t>
            </a:r>
          </a:p>
        </p:txBody>
      </p:sp>
      <p:pic>
        <p:nvPicPr>
          <p:cNvPr id="58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B530E5-D4AE-4143-AE5A-F488D92E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46" y="1308462"/>
            <a:ext cx="5023503" cy="5022107"/>
          </a:xfrm>
          <a:prstGeom prst="rect">
            <a:avLst/>
          </a:prstGeom>
        </p:spPr>
      </p:pic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22C9988-556B-1D4B-A244-6A455242887D}"/>
              </a:ext>
            </a:extLst>
          </p:cNvPr>
          <p:cNvCxnSpPr>
            <a:cxnSpLocks/>
          </p:cNvCxnSpPr>
          <p:nvPr/>
        </p:nvCxnSpPr>
        <p:spPr>
          <a:xfrm flipV="1">
            <a:off x="836769" y="2525568"/>
            <a:ext cx="5064705" cy="256096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3A4D1E6-6603-DE49-9264-604942443C9A}"/>
              </a:ext>
            </a:extLst>
          </p:cNvPr>
          <p:cNvCxnSpPr>
            <a:cxnSpLocks/>
          </p:cNvCxnSpPr>
          <p:nvPr/>
        </p:nvCxnSpPr>
        <p:spPr>
          <a:xfrm>
            <a:off x="3508574" y="3462112"/>
            <a:ext cx="2392900" cy="179401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08E669-E748-4564-B3F9-6C274A56DDFE}"/>
              </a:ext>
            </a:extLst>
          </p:cNvPr>
          <p:cNvCxnSpPr/>
          <p:nvPr/>
        </p:nvCxnSpPr>
        <p:spPr>
          <a:xfrm>
            <a:off x="852866" y="2782057"/>
            <a:ext cx="1209" cy="1463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D8240F0-BBCA-4429-A684-97B32DA819D6}"/>
              </a:ext>
            </a:extLst>
          </p:cNvPr>
          <p:cNvSpPr/>
          <p:nvPr/>
        </p:nvSpPr>
        <p:spPr>
          <a:xfrm rot="5400000">
            <a:off x="3657006" y="1791001"/>
            <a:ext cx="145143" cy="2751667"/>
          </a:xfrm>
          <a:prstGeom prst="rightBracket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B26187-8B16-42D1-9E50-8BB486F29B70}"/>
              </a:ext>
            </a:extLst>
          </p:cNvPr>
          <p:cNvCxnSpPr>
            <a:cxnSpLocks/>
          </p:cNvCxnSpPr>
          <p:nvPr/>
        </p:nvCxnSpPr>
        <p:spPr>
          <a:xfrm flipH="1" flipV="1">
            <a:off x="3515027" y="3261027"/>
            <a:ext cx="10886" cy="2104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57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4">
            <a:extLst>
              <a:ext uri="{FF2B5EF4-FFF2-40B4-BE49-F238E27FC236}">
                <a16:creationId xmlns:a16="http://schemas.microsoft.com/office/drawing/2014/main" id="{5A18733C-2CD9-C44C-9B3E-353072622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4" y="431089"/>
            <a:ext cx="4195140" cy="5638831"/>
          </a:xfrm>
          <a:noFill/>
        </p:spPr>
        <p:txBody>
          <a:bodyPr anchor="ctr">
            <a:normAutofit/>
          </a:bodyPr>
          <a:lstStyle/>
          <a:p>
            <a:pPr algn="r"/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br>
              <a:rPr lang="en-US" sz="4800" b="1"/>
            </a:br>
            <a:r>
              <a:rPr lang="en-US" sz="4800" b="1"/>
              <a:t>ALGORITHMS</a:t>
            </a:r>
            <a:br>
              <a:rPr lang="en-US" sz="4800" b="1"/>
            </a:br>
            <a:r>
              <a:rPr lang="en-US" sz="4800" b="1"/>
              <a:t>IMPLEMENTED</a:t>
            </a:r>
          </a:p>
        </p:txBody>
      </p:sp>
      <p:graphicFrame>
        <p:nvGraphicFramePr>
          <p:cNvPr id="32" name="Content Placeholder 6">
            <a:extLst>
              <a:ext uri="{FF2B5EF4-FFF2-40B4-BE49-F238E27FC236}">
                <a16:creationId xmlns:a16="http://schemas.microsoft.com/office/drawing/2014/main" id="{7557B248-931D-734C-928C-DFA945544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12041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749CB67-26B8-5047-B1C8-40B1FF3B32AB}"/>
              </a:ext>
            </a:extLst>
          </p:cNvPr>
          <p:cNvSpPr txBox="1"/>
          <p:nvPr/>
        </p:nvSpPr>
        <p:spPr>
          <a:xfrm>
            <a:off x="4940839" y="5288017"/>
            <a:ext cx="128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Metric: ROC-AUC</a:t>
            </a:r>
          </a:p>
        </p:txBody>
      </p:sp>
      <p:pic>
        <p:nvPicPr>
          <p:cNvPr id="34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53838181-3961-2545-990A-BDB22C6F81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903" b="28700"/>
          <a:stretch/>
        </p:blipFill>
        <p:spPr>
          <a:xfrm>
            <a:off x="10669089" y="6210970"/>
            <a:ext cx="1510501" cy="610191"/>
          </a:xfrm>
          <a:prstGeom prst="rect">
            <a:avLst/>
          </a:prstGeom>
          <a:effectLst>
            <a:glow>
              <a:schemeClr val="accent1">
                <a:alpha val="39769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7324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</Words>
  <Application>Microsoft Macintosh PowerPoint</Application>
  <PresentationFormat>Widescreen</PresentationFormat>
  <Paragraphs>86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PHISHING EMAIL DETECTION</vt:lpstr>
      <vt:lpstr>PowerPoint Presentation</vt:lpstr>
      <vt:lpstr>DATA COLLECTION</vt:lpstr>
      <vt:lpstr>DATA WRANGLING</vt:lpstr>
      <vt:lpstr>PowerPoint Presentation</vt:lpstr>
      <vt:lpstr>PowerPoint Presentation</vt:lpstr>
      <vt:lpstr>PowerPoint Presentation</vt:lpstr>
      <vt:lpstr>PowerPoint Presentation</vt:lpstr>
      <vt:lpstr>      ALGORITHMS IMPLEMENTED</vt:lpstr>
      <vt:lpstr>             FUTURE SCOPE 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Boinpally, Meghana</dc:creator>
  <cp:lastModifiedBy>Shukla, Rohan</cp:lastModifiedBy>
  <cp:revision>9</cp:revision>
  <dcterms:created xsi:type="dcterms:W3CDTF">2022-02-17T13:51:38Z</dcterms:created>
  <dcterms:modified xsi:type="dcterms:W3CDTF">2022-02-25T10:12:40Z</dcterms:modified>
</cp:coreProperties>
</file>